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24"/>
  </p:notesMasterIdLst>
  <p:sldIdLst>
    <p:sldId id="256" r:id="rId2"/>
    <p:sldId id="257" r:id="rId3"/>
    <p:sldId id="286" r:id="rId4"/>
    <p:sldId id="285" r:id="rId5"/>
    <p:sldId id="259" r:id="rId6"/>
    <p:sldId id="283" r:id="rId7"/>
    <p:sldId id="260" r:id="rId8"/>
    <p:sldId id="284" r:id="rId9"/>
    <p:sldId id="287" r:id="rId10"/>
    <p:sldId id="288" r:id="rId11"/>
    <p:sldId id="289" r:id="rId12"/>
    <p:sldId id="290" r:id="rId13"/>
    <p:sldId id="298" r:id="rId14"/>
    <p:sldId id="258" r:id="rId15"/>
    <p:sldId id="263" r:id="rId16"/>
    <p:sldId id="294" r:id="rId17"/>
    <p:sldId id="293" r:id="rId18"/>
    <p:sldId id="295" r:id="rId19"/>
    <p:sldId id="282" r:id="rId20"/>
    <p:sldId id="291" r:id="rId21"/>
    <p:sldId id="292" r:id="rId22"/>
    <p:sldId id="297" r:id="rId23"/>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48950A3-70D8-47DD-B60E-22BA07C62809}">
          <p14:sldIdLst>
            <p14:sldId id="256"/>
            <p14:sldId id="257"/>
            <p14:sldId id="286"/>
            <p14:sldId id="285"/>
            <p14:sldId id="259"/>
            <p14:sldId id="283"/>
            <p14:sldId id="260"/>
            <p14:sldId id="284"/>
            <p14:sldId id="287"/>
            <p14:sldId id="288"/>
            <p14:sldId id="289"/>
            <p14:sldId id="290"/>
            <p14:sldId id="298"/>
            <p14:sldId id="258"/>
            <p14:sldId id="263"/>
            <p14:sldId id="294"/>
            <p14:sldId id="293"/>
            <p14:sldId id="295"/>
            <p14:sldId id="282"/>
            <p14:sldId id="291"/>
            <p14:sldId id="292"/>
            <p14:sldId id="297"/>
          </p14:sldIdLst>
        </p14:section>
      </p14:sectionLst>
    </p:ex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7865" autoAdjust="0"/>
  </p:normalViewPr>
  <p:slideViewPr>
    <p:cSldViewPr snapToGrid="0">
      <p:cViewPr>
        <p:scale>
          <a:sx n="62" d="100"/>
          <a:sy n="62" d="100"/>
        </p:scale>
        <p:origin x="-1020" y="-72"/>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738"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data1.xml><?xml version="1.0" encoding="utf-8"?>
<dgm:dataModel xmlns:dgm="http://schemas.openxmlformats.org/drawingml/2006/diagram" xmlns:a="http://schemas.openxmlformats.org/drawingml/2006/main">
  <dgm:ptLst>
    <dgm:pt modelId="{EEA59F88-3475-41FB-BB52-1403522E7D3F}" type="doc">
      <dgm:prSet loTypeId="urn:microsoft.com/office/officeart/2018/5/layout/IconCircleLabelList" loCatId="icon" qsTypeId="urn:microsoft.com/office/officeart/2005/8/quickstyle/simple4" qsCatId="simple" csTypeId="urn:microsoft.com/office/officeart/2018/5/colors/Iconchunking_coloredtext_accent0_3" csCatId="mainScheme" phldr="1"/>
      <dgm:spPr/>
      <dgm:t>
        <a:bodyPr/>
        <a:lstStyle/>
        <a:p>
          <a:endParaRPr lang="en-US"/>
        </a:p>
      </dgm:t>
    </dgm:pt>
    <dgm:pt modelId="{85EF6701-57E3-4CC2-A23C-D97248C0C76F}">
      <dgm:prSet/>
      <dgm:spPr/>
      <dgm:t>
        <a:bodyPr/>
        <a:lstStyle/>
        <a:p>
          <a:pPr>
            <a:defRPr cap="all"/>
          </a:pPr>
          <a:r>
            <a:rPr lang="en-US" dirty="0"/>
            <a:t>Introductions</a:t>
          </a:r>
        </a:p>
      </dgm:t>
    </dgm:pt>
    <dgm:pt modelId="{5C559A32-5B62-4974-9F31-8D562C7F478A}" type="parTrans" cxnId="{20BE0DC0-6423-4894-81A5-51DA65F3270C}">
      <dgm:prSet/>
      <dgm:spPr/>
      <dgm:t>
        <a:bodyPr/>
        <a:lstStyle/>
        <a:p>
          <a:endParaRPr lang="en-US"/>
        </a:p>
      </dgm:t>
    </dgm:pt>
    <dgm:pt modelId="{D886D13E-603E-4357-AE50-A57FFE59CF49}" type="sibTrans" cxnId="{20BE0DC0-6423-4894-81A5-51DA65F3270C}">
      <dgm:prSet/>
      <dgm:spPr/>
      <dgm:t>
        <a:bodyPr/>
        <a:lstStyle/>
        <a:p>
          <a:endParaRPr lang="en-US"/>
        </a:p>
      </dgm:t>
    </dgm:pt>
    <dgm:pt modelId="{1B40756C-50ED-4F99-AB51-B02A65F9371D}">
      <dgm:prSet/>
      <dgm:spPr/>
      <dgm:t>
        <a:bodyPr/>
        <a:lstStyle/>
        <a:p>
          <a:pPr>
            <a:defRPr cap="all"/>
          </a:pPr>
          <a:r>
            <a:rPr lang="en-US" dirty="0"/>
            <a:t>Project Overview</a:t>
          </a:r>
        </a:p>
      </dgm:t>
    </dgm:pt>
    <dgm:pt modelId="{C8E795C7-A78F-4CCA-805D-9D7A38F92E59}" type="parTrans" cxnId="{22243E58-7E70-4B0F-A50B-BE66D150A1E2}">
      <dgm:prSet/>
      <dgm:spPr/>
      <dgm:t>
        <a:bodyPr/>
        <a:lstStyle/>
        <a:p>
          <a:endParaRPr lang="en-US"/>
        </a:p>
      </dgm:t>
    </dgm:pt>
    <dgm:pt modelId="{DAC184BA-BCAE-4A9C-8853-F373DD07BD1C}" type="sibTrans" cxnId="{22243E58-7E70-4B0F-A50B-BE66D150A1E2}">
      <dgm:prSet/>
      <dgm:spPr/>
      <dgm:t>
        <a:bodyPr/>
        <a:lstStyle/>
        <a:p>
          <a:endParaRPr lang="en-US"/>
        </a:p>
      </dgm:t>
    </dgm:pt>
    <dgm:pt modelId="{6D05C671-28A2-417F-B8F2-A36B00949263}">
      <dgm:prSet/>
      <dgm:spPr/>
      <dgm:t>
        <a:bodyPr/>
        <a:lstStyle/>
        <a:p>
          <a:pPr>
            <a:defRPr cap="all"/>
          </a:pPr>
          <a:r>
            <a:rPr lang="en-US" dirty="0"/>
            <a:t>Fun Facts!</a:t>
          </a:r>
        </a:p>
      </dgm:t>
    </dgm:pt>
    <dgm:pt modelId="{8D79FD5C-EDBB-4A7A-B45C-56154CC66BD5}" type="parTrans" cxnId="{8D35C9B1-F928-4029-8C7F-F6E51633C95B}">
      <dgm:prSet/>
      <dgm:spPr/>
      <dgm:t>
        <a:bodyPr/>
        <a:lstStyle/>
        <a:p>
          <a:endParaRPr lang="en-US"/>
        </a:p>
      </dgm:t>
    </dgm:pt>
    <dgm:pt modelId="{3E6B6237-0FCA-4214-92CD-22BE53357EEC}" type="sibTrans" cxnId="{8D35C9B1-F928-4029-8C7F-F6E51633C95B}">
      <dgm:prSet/>
      <dgm:spPr/>
      <dgm:t>
        <a:bodyPr/>
        <a:lstStyle/>
        <a:p>
          <a:endParaRPr lang="en-US"/>
        </a:p>
      </dgm:t>
    </dgm:pt>
    <dgm:pt modelId="{684D130F-FA23-4B71-843E-6C9AEC07E38E}">
      <dgm:prSet/>
      <dgm:spPr/>
      <dgm:t>
        <a:bodyPr/>
        <a:lstStyle/>
        <a:p>
          <a:pPr>
            <a:defRPr cap="all"/>
          </a:pPr>
          <a:r>
            <a:rPr lang="en-US" dirty="0"/>
            <a:t>Picture Tour</a:t>
          </a:r>
        </a:p>
      </dgm:t>
    </dgm:pt>
    <dgm:pt modelId="{8DFA5972-A479-4855-A88A-30091DFE9761}" type="parTrans" cxnId="{22A39758-7D9D-4AE1-BF7B-ED413F8C7B8C}">
      <dgm:prSet/>
      <dgm:spPr/>
      <dgm:t>
        <a:bodyPr/>
        <a:lstStyle/>
        <a:p>
          <a:endParaRPr lang="en-US"/>
        </a:p>
      </dgm:t>
    </dgm:pt>
    <dgm:pt modelId="{74B155DD-9760-4FAD-976A-8167B92BCB20}" type="sibTrans" cxnId="{22A39758-7D9D-4AE1-BF7B-ED413F8C7B8C}">
      <dgm:prSet/>
      <dgm:spPr/>
      <dgm:t>
        <a:bodyPr/>
        <a:lstStyle/>
        <a:p>
          <a:endParaRPr lang="en-US"/>
        </a:p>
      </dgm:t>
    </dgm:pt>
    <dgm:pt modelId="{F7E7A023-37A2-4B9F-8DF1-C2B3B9C8CAAE}" type="pres">
      <dgm:prSet presAssocID="{EEA59F88-3475-41FB-BB52-1403522E7D3F}" presName="root" presStyleCnt="0">
        <dgm:presLayoutVars>
          <dgm:dir/>
          <dgm:resizeHandles val="exact"/>
        </dgm:presLayoutVars>
      </dgm:prSet>
      <dgm:spPr/>
      <dgm:t>
        <a:bodyPr/>
        <a:lstStyle/>
        <a:p>
          <a:endParaRPr lang="en-US"/>
        </a:p>
      </dgm:t>
    </dgm:pt>
    <dgm:pt modelId="{5734D734-B34B-45DD-A2BD-AF49E3EAA559}" type="pres">
      <dgm:prSet presAssocID="{85EF6701-57E3-4CC2-A23C-D97248C0C76F}" presName="compNode" presStyleCnt="0"/>
      <dgm:spPr/>
    </dgm:pt>
    <dgm:pt modelId="{8B38D2C9-86AD-4FC0-9E13-30DF88010BDE}" type="pres">
      <dgm:prSet presAssocID="{85EF6701-57E3-4CC2-A23C-D97248C0C76F}" presName="iconBgRect" presStyleLbl="bgShp" presStyleIdx="0" presStyleCnt="4"/>
      <dgm:spPr/>
    </dgm:pt>
    <dgm:pt modelId="{19F9240C-866C-4117-AF8C-175209303915}" type="pres">
      <dgm:prSet presAssocID="{85EF6701-57E3-4CC2-A23C-D97248C0C76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Handshake"/>
        </a:ext>
      </dgm:extLst>
    </dgm:pt>
    <dgm:pt modelId="{CF909815-7F4B-4616-BB38-65B31731F85F}" type="pres">
      <dgm:prSet presAssocID="{85EF6701-57E3-4CC2-A23C-D97248C0C76F}" presName="spaceRect" presStyleCnt="0"/>
      <dgm:spPr/>
    </dgm:pt>
    <dgm:pt modelId="{A21F2382-1777-4287-951D-C47BEFA9F4A5}" type="pres">
      <dgm:prSet presAssocID="{85EF6701-57E3-4CC2-A23C-D97248C0C76F}" presName="textRect" presStyleLbl="revTx" presStyleIdx="0" presStyleCnt="4">
        <dgm:presLayoutVars>
          <dgm:chMax val="1"/>
          <dgm:chPref val="1"/>
        </dgm:presLayoutVars>
      </dgm:prSet>
      <dgm:spPr/>
      <dgm:t>
        <a:bodyPr/>
        <a:lstStyle/>
        <a:p>
          <a:endParaRPr lang="en-US"/>
        </a:p>
      </dgm:t>
    </dgm:pt>
    <dgm:pt modelId="{3D24AEC9-C8BF-4A47-818D-6D826159C4EF}" type="pres">
      <dgm:prSet presAssocID="{D886D13E-603E-4357-AE50-A57FFE59CF49}" presName="sibTrans" presStyleCnt="0"/>
      <dgm:spPr/>
    </dgm:pt>
    <dgm:pt modelId="{117EB641-7B78-43D6-AA21-57187C2063AE}" type="pres">
      <dgm:prSet presAssocID="{1B40756C-50ED-4F99-AB51-B02A65F9371D}" presName="compNode" presStyleCnt="0"/>
      <dgm:spPr/>
    </dgm:pt>
    <dgm:pt modelId="{554E18F3-86F7-4050-A883-DF40C29CF18C}" type="pres">
      <dgm:prSet presAssocID="{1B40756C-50ED-4F99-AB51-B02A65F9371D}" presName="iconBgRect" presStyleLbl="bgShp" presStyleIdx="1" presStyleCnt="4"/>
      <dgm:spPr/>
    </dgm:pt>
    <dgm:pt modelId="{6BC31578-E95F-49E3-8D67-202388C5457D}" type="pres">
      <dgm:prSet presAssocID="{1B40756C-50ED-4F99-AB51-B02A65F9371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Daily Calendar"/>
        </a:ext>
      </dgm:extLst>
    </dgm:pt>
    <dgm:pt modelId="{D7D8A4D8-FC7A-4F5C-B03D-DDA32B2244E1}" type="pres">
      <dgm:prSet presAssocID="{1B40756C-50ED-4F99-AB51-B02A65F9371D}" presName="spaceRect" presStyleCnt="0"/>
      <dgm:spPr/>
    </dgm:pt>
    <dgm:pt modelId="{814F48C5-A476-41D1-A929-C18399834FEA}" type="pres">
      <dgm:prSet presAssocID="{1B40756C-50ED-4F99-AB51-B02A65F9371D}" presName="textRect" presStyleLbl="revTx" presStyleIdx="1" presStyleCnt="4">
        <dgm:presLayoutVars>
          <dgm:chMax val="1"/>
          <dgm:chPref val="1"/>
        </dgm:presLayoutVars>
      </dgm:prSet>
      <dgm:spPr/>
      <dgm:t>
        <a:bodyPr/>
        <a:lstStyle/>
        <a:p>
          <a:endParaRPr lang="en-US"/>
        </a:p>
      </dgm:t>
    </dgm:pt>
    <dgm:pt modelId="{E0BD0B42-A3A6-4792-945C-86671EE79DF0}" type="pres">
      <dgm:prSet presAssocID="{DAC184BA-BCAE-4A9C-8853-F373DD07BD1C}" presName="sibTrans" presStyleCnt="0"/>
      <dgm:spPr/>
    </dgm:pt>
    <dgm:pt modelId="{B1DE90DC-E564-4EEA-9938-EEA817550078}" type="pres">
      <dgm:prSet presAssocID="{6D05C671-28A2-417F-B8F2-A36B00949263}" presName="compNode" presStyleCnt="0"/>
      <dgm:spPr/>
    </dgm:pt>
    <dgm:pt modelId="{66F881C2-1434-40A1-989A-3D3E9BC41CB4}" type="pres">
      <dgm:prSet presAssocID="{6D05C671-28A2-417F-B8F2-A36B00949263}" presName="iconBgRect" presStyleLbl="bgShp" presStyleIdx="2" presStyleCnt="4"/>
      <dgm:spPr/>
    </dgm:pt>
    <dgm:pt modelId="{BF60EC60-D3BA-447D-8E1D-28898B83000C}" type="pres">
      <dgm:prSet presAssocID="{6D05C671-28A2-417F-B8F2-A36B0094926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Grinning Face with No Fill"/>
        </a:ext>
      </dgm:extLst>
    </dgm:pt>
    <dgm:pt modelId="{DD38F4E3-D33E-4795-83E7-17424BB59212}" type="pres">
      <dgm:prSet presAssocID="{6D05C671-28A2-417F-B8F2-A36B00949263}" presName="spaceRect" presStyleCnt="0"/>
      <dgm:spPr/>
    </dgm:pt>
    <dgm:pt modelId="{13FBD035-A48C-427C-AA56-3849629D3AF7}" type="pres">
      <dgm:prSet presAssocID="{6D05C671-28A2-417F-B8F2-A36B00949263}" presName="textRect" presStyleLbl="revTx" presStyleIdx="2" presStyleCnt="4">
        <dgm:presLayoutVars>
          <dgm:chMax val="1"/>
          <dgm:chPref val="1"/>
        </dgm:presLayoutVars>
      </dgm:prSet>
      <dgm:spPr/>
      <dgm:t>
        <a:bodyPr/>
        <a:lstStyle/>
        <a:p>
          <a:endParaRPr lang="en-US"/>
        </a:p>
      </dgm:t>
    </dgm:pt>
    <dgm:pt modelId="{1372C1F7-E5AB-45D4-94E0-2C666A0861AB}" type="pres">
      <dgm:prSet presAssocID="{3E6B6237-0FCA-4214-92CD-22BE53357EEC}" presName="sibTrans" presStyleCnt="0"/>
      <dgm:spPr/>
    </dgm:pt>
    <dgm:pt modelId="{B9BB15DE-E080-4F4A-97C4-1E11531395A5}" type="pres">
      <dgm:prSet presAssocID="{684D130F-FA23-4B71-843E-6C9AEC07E38E}" presName="compNode" presStyleCnt="0"/>
      <dgm:spPr/>
    </dgm:pt>
    <dgm:pt modelId="{1B10CAE1-7F7B-45A9-8747-E0969E5E9060}" type="pres">
      <dgm:prSet presAssocID="{684D130F-FA23-4B71-843E-6C9AEC07E38E}" presName="iconBgRect" presStyleLbl="bgShp" presStyleIdx="3" presStyleCnt="4"/>
      <dgm:spPr/>
    </dgm:pt>
    <dgm:pt modelId="{107ED2D5-6E1E-4EB5-B1C5-2F964DCC57FA}" type="pres">
      <dgm:prSet presAssocID="{684D130F-FA23-4B71-843E-6C9AEC07E38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Camera"/>
        </a:ext>
      </dgm:extLst>
    </dgm:pt>
    <dgm:pt modelId="{96F0BFD0-8009-4E64-805D-C351F4BC335E}" type="pres">
      <dgm:prSet presAssocID="{684D130F-FA23-4B71-843E-6C9AEC07E38E}" presName="spaceRect" presStyleCnt="0"/>
      <dgm:spPr/>
    </dgm:pt>
    <dgm:pt modelId="{53088F5D-218A-471B-A0BD-39CBD037D96B}" type="pres">
      <dgm:prSet presAssocID="{684D130F-FA23-4B71-843E-6C9AEC07E38E}" presName="textRect" presStyleLbl="revTx" presStyleIdx="3" presStyleCnt="4">
        <dgm:presLayoutVars>
          <dgm:chMax val="1"/>
          <dgm:chPref val="1"/>
        </dgm:presLayoutVars>
      </dgm:prSet>
      <dgm:spPr/>
      <dgm:t>
        <a:bodyPr/>
        <a:lstStyle/>
        <a:p>
          <a:endParaRPr lang="en-US"/>
        </a:p>
      </dgm:t>
    </dgm:pt>
  </dgm:ptLst>
  <dgm:cxnLst>
    <dgm:cxn modelId="{22243E58-7E70-4B0F-A50B-BE66D150A1E2}" srcId="{EEA59F88-3475-41FB-BB52-1403522E7D3F}" destId="{1B40756C-50ED-4F99-AB51-B02A65F9371D}" srcOrd="1" destOrd="0" parTransId="{C8E795C7-A78F-4CCA-805D-9D7A38F92E59}" sibTransId="{DAC184BA-BCAE-4A9C-8853-F373DD07BD1C}"/>
    <dgm:cxn modelId="{8D35C9B1-F928-4029-8C7F-F6E51633C95B}" srcId="{EEA59F88-3475-41FB-BB52-1403522E7D3F}" destId="{6D05C671-28A2-417F-B8F2-A36B00949263}" srcOrd="2" destOrd="0" parTransId="{8D79FD5C-EDBB-4A7A-B45C-56154CC66BD5}" sibTransId="{3E6B6237-0FCA-4214-92CD-22BE53357EEC}"/>
    <dgm:cxn modelId="{31F05084-59B9-40ED-99F3-E760B6220D74}" type="presOf" srcId="{684D130F-FA23-4B71-843E-6C9AEC07E38E}" destId="{53088F5D-218A-471B-A0BD-39CBD037D96B}" srcOrd="0" destOrd="0" presId="urn:microsoft.com/office/officeart/2018/5/layout/IconCircleLabelList"/>
    <dgm:cxn modelId="{20BE0DC0-6423-4894-81A5-51DA65F3270C}" srcId="{EEA59F88-3475-41FB-BB52-1403522E7D3F}" destId="{85EF6701-57E3-4CC2-A23C-D97248C0C76F}" srcOrd="0" destOrd="0" parTransId="{5C559A32-5B62-4974-9F31-8D562C7F478A}" sibTransId="{D886D13E-603E-4357-AE50-A57FFE59CF49}"/>
    <dgm:cxn modelId="{9AEC2503-7AAD-4B9A-93E0-9C55766FB93B}" type="presOf" srcId="{1B40756C-50ED-4F99-AB51-B02A65F9371D}" destId="{814F48C5-A476-41D1-A929-C18399834FEA}" srcOrd="0" destOrd="0" presId="urn:microsoft.com/office/officeart/2018/5/layout/IconCircleLabelList"/>
    <dgm:cxn modelId="{785A2D74-1B22-434E-BB64-575615A431B6}" type="presOf" srcId="{6D05C671-28A2-417F-B8F2-A36B00949263}" destId="{13FBD035-A48C-427C-AA56-3849629D3AF7}" srcOrd="0" destOrd="0" presId="urn:microsoft.com/office/officeart/2018/5/layout/IconCircleLabelList"/>
    <dgm:cxn modelId="{E76846B8-048E-4E8A-814B-A6E94544A8A8}" type="presOf" srcId="{85EF6701-57E3-4CC2-A23C-D97248C0C76F}" destId="{A21F2382-1777-4287-951D-C47BEFA9F4A5}" srcOrd="0" destOrd="0" presId="urn:microsoft.com/office/officeart/2018/5/layout/IconCircleLabelList"/>
    <dgm:cxn modelId="{22A39758-7D9D-4AE1-BF7B-ED413F8C7B8C}" srcId="{EEA59F88-3475-41FB-BB52-1403522E7D3F}" destId="{684D130F-FA23-4B71-843E-6C9AEC07E38E}" srcOrd="3" destOrd="0" parTransId="{8DFA5972-A479-4855-A88A-30091DFE9761}" sibTransId="{74B155DD-9760-4FAD-976A-8167B92BCB20}"/>
    <dgm:cxn modelId="{FFE017F0-607E-4A80-8754-6AC29769E62F}" type="presOf" srcId="{EEA59F88-3475-41FB-BB52-1403522E7D3F}" destId="{F7E7A023-37A2-4B9F-8DF1-C2B3B9C8CAAE}" srcOrd="0" destOrd="0" presId="urn:microsoft.com/office/officeart/2018/5/layout/IconCircleLabelList"/>
    <dgm:cxn modelId="{816B92AD-E044-4B74-BEFB-D6A515057282}" type="presParOf" srcId="{F7E7A023-37A2-4B9F-8DF1-C2B3B9C8CAAE}" destId="{5734D734-B34B-45DD-A2BD-AF49E3EAA559}" srcOrd="0" destOrd="0" presId="urn:microsoft.com/office/officeart/2018/5/layout/IconCircleLabelList"/>
    <dgm:cxn modelId="{E91B69AA-B1B7-4856-B7B2-0D04996D0600}" type="presParOf" srcId="{5734D734-B34B-45DD-A2BD-AF49E3EAA559}" destId="{8B38D2C9-86AD-4FC0-9E13-30DF88010BDE}" srcOrd="0" destOrd="0" presId="urn:microsoft.com/office/officeart/2018/5/layout/IconCircleLabelList"/>
    <dgm:cxn modelId="{A5D8E1C3-45BB-4F6D-9BD6-122E11336C56}" type="presParOf" srcId="{5734D734-B34B-45DD-A2BD-AF49E3EAA559}" destId="{19F9240C-866C-4117-AF8C-175209303915}" srcOrd="1" destOrd="0" presId="urn:microsoft.com/office/officeart/2018/5/layout/IconCircleLabelList"/>
    <dgm:cxn modelId="{8AA04D13-2DBC-4C20-8B6A-8412EB0D9254}" type="presParOf" srcId="{5734D734-B34B-45DD-A2BD-AF49E3EAA559}" destId="{CF909815-7F4B-4616-BB38-65B31731F85F}" srcOrd="2" destOrd="0" presId="urn:microsoft.com/office/officeart/2018/5/layout/IconCircleLabelList"/>
    <dgm:cxn modelId="{3586DCB8-A35A-4736-8C7A-76B656B271C6}" type="presParOf" srcId="{5734D734-B34B-45DD-A2BD-AF49E3EAA559}" destId="{A21F2382-1777-4287-951D-C47BEFA9F4A5}" srcOrd="3" destOrd="0" presId="urn:microsoft.com/office/officeart/2018/5/layout/IconCircleLabelList"/>
    <dgm:cxn modelId="{22145BB3-CFD6-4ED9-B848-1072E6BDCF8D}" type="presParOf" srcId="{F7E7A023-37A2-4B9F-8DF1-C2B3B9C8CAAE}" destId="{3D24AEC9-C8BF-4A47-818D-6D826159C4EF}" srcOrd="1" destOrd="0" presId="urn:microsoft.com/office/officeart/2018/5/layout/IconCircleLabelList"/>
    <dgm:cxn modelId="{7DD4B9A4-9032-4AD2-8BE1-ABFE46B11101}" type="presParOf" srcId="{F7E7A023-37A2-4B9F-8DF1-C2B3B9C8CAAE}" destId="{117EB641-7B78-43D6-AA21-57187C2063AE}" srcOrd="2" destOrd="0" presId="urn:microsoft.com/office/officeart/2018/5/layout/IconCircleLabelList"/>
    <dgm:cxn modelId="{7DCF55EF-1D04-48F6-8684-9C88D28D76EB}" type="presParOf" srcId="{117EB641-7B78-43D6-AA21-57187C2063AE}" destId="{554E18F3-86F7-4050-A883-DF40C29CF18C}" srcOrd="0" destOrd="0" presId="urn:microsoft.com/office/officeart/2018/5/layout/IconCircleLabelList"/>
    <dgm:cxn modelId="{6436BFF5-FDDE-4855-9773-CD85DF0416A4}" type="presParOf" srcId="{117EB641-7B78-43D6-AA21-57187C2063AE}" destId="{6BC31578-E95F-49E3-8D67-202388C5457D}" srcOrd="1" destOrd="0" presId="urn:microsoft.com/office/officeart/2018/5/layout/IconCircleLabelList"/>
    <dgm:cxn modelId="{E7B77F37-E875-4D68-9FD0-85051DAA27C6}" type="presParOf" srcId="{117EB641-7B78-43D6-AA21-57187C2063AE}" destId="{D7D8A4D8-FC7A-4F5C-B03D-DDA32B2244E1}" srcOrd="2" destOrd="0" presId="urn:microsoft.com/office/officeart/2018/5/layout/IconCircleLabelList"/>
    <dgm:cxn modelId="{F7AE2593-D59A-4054-84AF-50E85DE1E021}" type="presParOf" srcId="{117EB641-7B78-43D6-AA21-57187C2063AE}" destId="{814F48C5-A476-41D1-A929-C18399834FEA}" srcOrd="3" destOrd="0" presId="urn:microsoft.com/office/officeart/2018/5/layout/IconCircleLabelList"/>
    <dgm:cxn modelId="{0D1B379B-CD7A-4D8F-97E8-7CFD332E452E}" type="presParOf" srcId="{F7E7A023-37A2-4B9F-8DF1-C2B3B9C8CAAE}" destId="{E0BD0B42-A3A6-4792-945C-86671EE79DF0}" srcOrd="3" destOrd="0" presId="urn:microsoft.com/office/officeart/2018/5/layout/IconCircleLabelList"/>
    <dgm:cxn modelId="{474373A0-8F22-457C-862D-EBEE75E20BE5}" type="presParOf" srcId="{F7E7A023-37A2-4B9F-8DF1-C2B3B9C8CAAE}" destId="{B1DE90DC-E564-4EEA-9938-EEA817550078}" srcOrd="4" destOrd="0" presId="urn:microsoft.com/office/officeart/2018/5/layout/IconCircleLabelList"/>
    <dgm:cxn modelId="{247125A0-1FA5-46AB-A4FC-994155676FBB}" type="presParOf" srcId="{B1DE90DC-E564-4EEA-9938-EEA817550078}" destId="{66F881C2-1434-40A1-989A-3D3E9BC41CB4}" srcOrd="0" destOrd="0" presId="urn:microsoft.com/office/officeart/2018/5/layout/IconCircleLabelList"/>
    <dgm:cxn modelId="{5467300E-6772-4A2B-805A-3838295D65DE}" type="presParOf" srcId="{B1DE90DC-E564-4EEA-9938-EEA817550078}" destId="{BF60EC60-D3BA-447D-8E1D-28898B83000C}" srcOrd="1" destOrd="0" presId="urn:microsoft.com/office/officeart/2018/5/layout/IconCircleLabelList"/>
    <dgm:cxn modelId="{0B09CCF6-23CB-4A2F-B60C-D043EFD24A00}" type="presParOf" srcId="{B1DE90DC-E564-4EEA-9938-EEA817550078}" destId="{DD38F4E3-D33E-4795-83E7-17424BB59212}" srcOrd="2" destOrd="0" presId="urn:microsoft.com/office/officeart/2018/5/layout/IconCircleLabelList"/>
    <dgm:cxn modelId="{A0843D14-3218-4C5B-8CDA-8CD12BB6A493}" type="presParOf" srcId="{B1DE90DC-E564-4EEA-9938-EEA817550078}" destId="{13FBD035-A48C-427C-AA56-3849629D3AF7}" srcOrd="3" destOrd="0" presId="urn:microsoft.com/office/officeart/2018/5/layout/IconCircleLabelList"/>
    <dgm:cxn modelId="{158E8CE2-A74E-44BE-8326-C7EFC4705E5C}" type="presParOf" srcId="{F7E7A023-37A2-4B9F-8DF1-C2B3B9C8CAAE}" destId="{1372C1F7-E5AB-45D4-94E0-2C666A0861AB}" srcOrd="5" destOrd="0" presId="urn:microsoft.com/office/officeart/2018/5/layout/IconCircleLabelList"/>
    <dgm:cxn modelId="{62AF6446-9536-4566-814F-A359CE73C394}" type="presParOf" srcId="{F7E7A023-37A2-4B9F-8DF1-C2B3B9C8CAAE}" destId="{B9BB15DE-E080-4F4A-97C4-1E11531395A5}" srcOrd="6" destOrd="0" presId="urn:microsoft.com/office/officeart/2018/5/layout/IconCircleLabelList"/>
    <dgm:cxn modelId="{21ED25F3-E7D6-4F64-96B4-268EE3B0F95A}" type="presParOf" srcId="{B9BB15DE-E080-4F4A-97C4-1E11531395A5}" destId="{1B10CAE1-7F7B-45A9-8747-E0969E5E9060}" srcOrd="0" destOrd="0" presId="urn:microsoft.com/office/officeart/2018/5/layout/IconCircleLabelList"/>
    <dgm:cxn modelId="{173A1BEB-E2AF-430D-A2EA-7EB45A805894}" type="presParOf" srcId="{B9BB15DE-E080-4F4A-97C4-1E11531395A5}" destId="{107ED2D5-6E1E-4EB5-B1C5-2F964DCC57FA}" srcOrd="1" destOrd="0" presId="urn:microsoft.com/office/officeart/2018/5/layout/IconCircleLabelList"/>
    <dgm:cxn modelId="{032CC434-A628-49CF-BF7F-2A2FBB079868}" type="presParOf" srcId="{B9BB15DE-E080-4F4A-97C4-1E11531395A5}" destId="{96F0BFD0-8009-4E64-805D-C351F4BC335E}" srcOrd="2" destOrd="0" presId="urn:microsoft.com/office/officeart/2018/5/layout/IconCircleLabelList"/>
    <dgm:cxn modelId="{F97505BE-9C08-49AD-AE3B-0A8A18E53909}" type="presParOf" srcId="{B9BB15DE-E080-4F4A-97C4-1E11531395A5}" destId="{53088F5D-218A-471B-A0BD-39CBD037D96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38D2C9-86AD-4FC0-9E13-30DF88010BDE}">
      <dsp:nvSpPr>
        <dsp:cNvPr id="0" name=""/>
        <dsp:cNvSpPr/>
      </dsp:nvSpPr>
      <dsp:spPr>
        <a:xfrm>
          <a:off x="774129" y="709809"/>
          <a:ext cx="1255425" cy="1255425"/>
        </a:xfrm>
        <a:prstGeom prst="ellipse">
          <a:avLst/>
        </a:prstGeom>
        <a:solidFill>
          <a:schemeClr val="dk2">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19F9240C-866C-4117-AF8C-175209303915}">
      <dsp:nvSpPr>
        <dsp:cNvPr id="0" name=""/>
        <dsp:cNvSpPr/>
      </dsp:nvSpPr>
      <dsp:spPr>
        <a:xfrm>
          <a:off x="1041679" y="977359"/>
          <a:ext cx="720326" cy="72032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xmlns="" r:embed="rId2"/>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21F2382-1777-4287-951D-C47BEFA9F4A5}">
      <dsp:nvSpPr>
        <dsp:cNvPr id="0" name=""/>
        <dsp:cNvSpPr/>
      </dsp:nvSpPr>
      <dsp:spPr>
        <a:xfrm>
          <a:off x="372805" y="2356270"/>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22350">
            <a:lnSpc>
              <a:spcPct val="90000"/>
            </a:lnSpc>
            <a:spcBef>
              <a:spcPct val="0"/>
            </a:spcBef>
            <a:spcAft>
              <a:spcPct val="35000"/>
            </a:spcAft>
            <a:defRPr cap="all"/>
          </a:pPr>
          <a:r>
            <a:rPr lang="en-US" sz="2300" kern="1200" dirty="0"/>
            <a:t>Introductions</a:t>
          </a:r>
        </a:p>
      </dsp:txBody>
      <dsp:txXfrm>
        <a:off x="372805" y="2356270"/>
        <a:ext cx="2058075" cy="720000"/>
      </dsp:txXfrm>
    </dsp:sp>
    <dsp:sp modelId="{554E18F3-86F7-4050-A883-DF40C29CF18C}">
      <dsp:nvSpPr>
        <dsp:cNvPr id="0" name=""/>
        <dsp:cNvSpPr/>
      </dsp:nvSpPr>
      <dsp:spPr>
        <a:xfrm>
          <a:off x="3192368" y="709809"/>
          <a:ext cx="1255425" cy="1255425"/>
        </a:xfrm>
        <a:prstGeom prst="ellipse">
          <a:avLst/>
        </a:prstGeom>
        <a:solidFill>
          <a:schemeClr val="dk2">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6BC31578-E95F-49E3-8D67-202388C5457D}">
      <dsp:nvSpPr>
        <dsp:cNvPr id="0" name=""/>
        <dsp:cNvSpPr/>
      </dsp:nvSpPr>
      <dsp:spPr>
        <a:xfrm>
          <a:off x="3459917" y="977359"/>
          <a:ext cx="720326" cy="720326"/>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14F48C5-A476-41D1-A929-C18399834FEA}">
      <dsp:nvSpPr>
        <dsp:cNvPr id="0" name=""/>
        <dsp:cNvSpPr/>
      </dsp:nvSpPr>
      <dsp:spPr>
        <a:xfrm>
          <a:off x="2791043" y="2356270"/>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22350">
            <a:lnSpc>
              <a:spcPct val="90000"/>
            </a:lnSpc>
            <a:spcBef>
              <a:spcPct val="0"/>
            </a:spcBef>
            <a:spcAft>
              <a:spcPct val="35000"/>
            </a:spcAft>
            <a:defRPr cap="all"/>
          </a:pPr>
          <a:r>
            <a:rPr lang="en-US" sz="2300" kern="1200" dirty="0"/>
            <a:t>Project Overview</a:t>
          </a:r>
        </a:p>
      </dsp:txBody>
      <dsp:txXfrm>
        <a:off x="2791043" y="2356270"/>
        <a:ext cx="2058075" cy="720000"/>
      </dsp:txXfrm>
    </dsp:sp>
    <dsp:sp modelId="{66F881C2-1434-40A1-989A-3D3E9BC41CB4}">
      <dsp:nvSpPr>
        <dsp:cNvPr id="0" name=""/>
        <dsp:cNvSpPr/>
      </dsp:nvSpPr>
      <dsp:spPr>
        <a:xfrm>
          <a:off x="5610606" y="709809"/>
          <a:ext cx="1255425" cy="1255425"/>
        </a:xfrm>
        <a:prstGeom prst="ellipse">
          <a:avLst/>
        </a:prstGeom>
        <a:solidFill>
          <a:schemeClr val="dk2">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BF60EC60-D3BA-447D-8E1D-28898B83000C}">
      <dsp:nvSpPr>
        <dsp:cNvPr id="0" name=""/>
        <dsp:cNvSpPr/>
      </dsp:nvSpPr>
      <dsp:spPr>
        <a:xfrm>
          <a:off x="5878155" y="977359"/>
          <a:ext cx="720326" cy="72032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3FBD035-A48C-427C-AA56-3849629D3AF7}">
      <dsp:nvSpPr>
        <dsp:cNvPr id="0" name=""/>
        <dsp:cNvSpPr/>
      </dsp:nvSpPr>
      <dsp:spPr>
        <a:xfrm>
          <a:off x="5209281" y="2356270"/>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22350">
            <a:lnSpc>
              <a:spcPct val="90000"/>
            </a:lnSpc>
            <a:spcBef>
              <a:spcPct val="0"/>
            </a:spcBef>
            <a:spcAft>
              <a:spcPct val="35000"/>
            </a:spcAft>
            <a:defRPr cap="all"/>
          </a:pPr>
          <a:r>
            <a:rPr lang="en-US" sz="2300" kern="1200" dirty="0"/>
            <a:t>Fun Facts!</a:t>
          </a:r>
        </a:p>
      </dsp:txBody>
      <dsp:txXfrm>
        <a:off x="5209281" y="2356270"/>
        <a:ext cx="2058075" cy="720000"/>
      </dsp:txXfrm>
    </dsp:sp>
    <dsp:sp modelId="{1B10CAE1-7F7B-45A9-8747-E0969E5E9060}">
      <dsp:nvSpPr>
        <dsp:cNvPr id="0" name=""/>
        <dsp:cNvSpPr/>
      </dsp:nvSpPr>
      <dsp:spPr>
        <a:xfrm>
          <a:off x="8028844" y="709809"/>
          <a:ext cx="1255425" cy="1255425"/>
        </a:xfrm>
        <a:prstGeom prst="ellipse">
          <a:avLst/>
        </a:prstGeom>
        <a:solidFill>
          <a:schemeClr val="dk2">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107ED2D5-6E1E-4EB5-B1C5-2F964DCC57FA}">
      <dsp:nvSpPr>
        <dsp:cNvPr id="0" name=""/>
        <dsp:cNvSpPr/>
      </dsp:nvSpPr>
      <dsp:spPr>
        <a:xfrm>
          <a:off x="8296394" y="977359"/>
          <a:ext cx="720326" cy="72032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53088F5D-218A-471B-A0BD-39CBD037D96B}">
      <dsp:nvSpPr>
        <dsp:cNvPr id="0" name=""/>
        <dsp:cNvSpPr/>
      </dsp:nvSpPr>
      <dsp:spPr>
        <a:xfrm>
          <a:off x="7627519" y="2356270"/>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022350">
            <a:lnSpc>
              <a:spcPct val="90000"/>
            </a:lnSpc>
            <a:spcBef>
              <a:spcPct val="0"/>
            </a:spcBef>
            <a:spcAft>
              <a:spcPct val="35000"/>
            </a:spcAft>
            <a:defRPr cap="all"/>
          </a:pPr>
          <a:r>
            <a:rPr lang="en-US" sz="2300" kern="1200" dirty="0"/>
            <a:t>Picture Tour</a:t>
          </a:r>
        </a:p>
      </dsp:txBody>
      <dsp:txXfrm>
        <a:off x="7627519" y="2356270"/>
        <a:ext cx="2058075"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3342" tIns="46671" rIns="93342" bIns="46671"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3342" tIns="46671" rIns="93342" bIns="46671" rtlCol="0"/>
          <a:lstStyle>
            <a:lvl1pPr algn="r">
              <a:defRPr sz="1200"/>
            </a:lvl1pPr>
          </a:lstStyle>
          <a:p>
            <a:fld id="{0DBB71CF-BB7B-409D-AFB3-06E89188A883}" type="datetimeFigureOut">
              <a:rPr lang="en-US" smtClean="0"/>
              <a:t>12/18/2018</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3342" tIns="46671" rIns="93342" bIns="4667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3342" tIns="46671" rIns="93342" bIns="46671"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3342" tIns="46671" rIns="93342" bIns="4667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3"/>
            <a:ext cx="3077739" cy="471053"/>
          </a:xfrm>
          <a:prstGeom prst="rect">
            <a:avLst/>
          </a:prstGeom>
        </p:spPr>
        <p:txBody>
          <a:bodyPr vert="horz" lIns="93342" tIns="46671" rIns="93342" bIns="46671" rtlCol="0" anchor="b"/>
          <a:lstStyle>
            <a:lvl1pPr algn="r">
              <a:defRPr sz="1200"/>
            </a:lvl1pPr>
          </a:lstStyle>
          <a:p>
            <a:fld id="{F324DB3F-4CAC-449F-9B2F-3E9ED0BA27A7}" type="slidenum">
              <a:rPr lang="en-US" smtClean="0"/>
              <a:t>‹#›</a:t>
            </a:fld>
            <a:endParaRPr lang="en-US" dirty="0"/>
          </a:p>
        </p:txBody>
      </p:sp>
    </p:spTree>
    <p:extLst>
      <p:ext uri="{BB962C8B-B14F-4D97-AF65-F5344CB8AC3E}">
        <p14:creationId xmlns:p14="http://schemas.microsoft.com/office/powerpoint/2010/main" val="2216237705"/>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a:defRPr/>
            </a:pPr>
            <a:endParaRPr lang="en-US" dirty="0"/>
          </a:p>
        </p:txBody>
      </p:sp>
      <p:sp>
        <p:nvSpPr>
          <p:cNvPr id="4" name="Slide Number Placeholder 3"/>
          <p:cNvSpPr>
            <a:spLocks noGrp="1"/>
          </p:cNvSpPr>
          <p:nvPr>
            <p:ph type="sldNum" sz="quarter" idx="5"/>
          </p:nvPr>
        </p:nvSpPr>
        <p:spPr/>
        <p:txBody>
          <a:bodyPr/>
          <a:lstStyle/>
          <a:p>
            <a:fld id="{F324DB3F-4CAC-449F-9B2F-3E9ED0BA27A7}" type="slidenum">
              <a:rPr lang="en-US" smtClean="0"/>
              <a:t>1</a:t>
            </a:fld>
            <a:endParaRPr lang="en-US" dirty="0"/>
          </a:p>
        </p:txBody>
      </p:sp>
    </p:spTree>
    <p:extLst>
      <p:ext uri="{BB962C8B-B14F-4D97-AF65-F5344CB8AC3E}">
        <p14:creationId xmlns:p14="http://schemas.microsoft.com/office/powerpoint/2010/main" val="1451621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4DB3F-4CAC-449F-9B2F-3E9ED0BA27A7}" type="slidenum">
              <a:rPr lang="en-US" smtClean="0"/>
              <a:t>10</a:t>
            </a:fld>
            <a:endParaRPr lang="en-US"/>
          </a:p>
        </p:txBody>
      </p:sp>
    </p:spTree>
    <p:extLst>
      <p:ext uri="{BB962C8B-B14F-4D97-AF65-F5344CB8AC3E}">
        <p14:creationId xmlns:p14="http://schemas.microsoft.com/office/powerpoint/2010/main" val="3284752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4DB3F-4CAC-449F-9B2F-3E9ED0BA27A7}" type="slidenum">
              <a:rPr lang="en-US" smtClean="0"/>
              <a:t>11</a:t>
            </a:fld>
            <a:endParaRPr lang="en-US"/>
          </a:p>
        </p:txBody>
      </p:sp>
    </p:spTree>
    <p:extLst>
      <p:ext uri="{BB962C8B-B14F-4D97-AF65-F5344CB8AC3E}">
        <p14:creationId xmlns:p14="http://schemas.microsoft.com/office/powerpoint/2010/main" val="1789255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4DB3F-4CAC-449F-9B2F-3E9ED0BA27A7}" type="slidenum">
              <a:rPr lang="en-US" smtClean="0"/>
              <a:t>12</a:t>
            </a:fld>
            <a:endParaRPr lang="en-US" dirty="0"/>
          </a:p>
        </p:txBody>
      </p:sp>
    </p:spTree>
    <p:extLst>
      <p:ext uri="{BB962C8B-B14F-4D97-AF65-F5344CB8AC3E}">
        <p14:creationId xmlns:p14="http://schemas.microsoft.com/office/powerpoint/2010/main" val="3589581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4DB3F-4CAC-449F-9B2F-3E9ED0BA27A7}" type="slidenum">
              <a:rPr lang="en-US" smtClean="0"/>
              <a:t>13</a:t>
            </a:fld>
            <a:endParaRPr lang="en-US" dirty="0"/>
          </a:p>
        </p:txBody>
      </p:sp>
    </p:spTree>
    <p:extLst>
      <p:ext uri="{BB962C8B-B14F-4D97-AF65-F5344CB8AC3E}">
        <p14:creationId xmlns:p14="http://schemas.microsoft.com/office/powerpoint/2010/main" val="1514098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4DB3F-4CAC-449F-9B2F-3E9ED0BA27A7}" type="slidenum">
              <a:rPr lang="en-US" smtClean="0"/>
              <a:t>14</a:t>
            </a:fld>
            <a:endParaRPr lang="en-US" dirty="0"/>
          </a:p>
        </p:txBody>
      </p:sp>
    </p:spTree>
    <p:extLst>
      <p:ext uri="{BB962C8B-B14F-4D97-AF65-F5344CB8AC3E}">
        <p14:creationId xmlns:p14="http://schemas.microsoft.com/office/powerpoint/2010/main" val="3449318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4DB3F-4CAC-449F-9B2F-3E9ED0BA27A7}" type="slidenum">
              <a:rPr lang="en-US" smtClean="0"/>
              <a:t>15</a:t>
            </a:fld>
            <a:endParaRPr lang="en-US" dirty="0"/>
          </a:p>
        </p:txBody>
      </p:sp>
    </p:spTree>
    <p:extLst>
      <p:ext uri="{BB962C8B-B14F-4D97-AF65-F5344CB8AC3E}">
        <p14:creationId xmlns:p14="http://schemas.microsoft.com/office/powerpoint/2010/main" val="3160258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4DB3F-4CAC-449F-9B2F-3E9ED0BA27A7}" type="slidenum">
              <a:rPr lang="en-US" smtClean="0"/>
              <a:t>16</a:t>
            </a:fld>
            <a:endParaRPr lang="en-US" dirty="0"/>
          </a:p>
        </p:txBody>
      </p:sp>
    </p:spTree>
    <p:extLst>
      <p:ext uri="{BB962C8B-B14F-4D97-AF65-F5344CB8AC3E}">
        <p14:creationId xmlns:p14="http://schemas.microsoft.com/office/powerpoint/2010/main" val="2656586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4DB3F-4CAC-449F-9B2F-3E9ED0BA27A7}" type="slidenum">
              <a:rPr lang="en-US" smtClean="0"/>
              <a:t>17</a:t>
            </a:fld>
            <a:endParaRPr lang="en-US" dirty="0"/>
          </a:p>
        </p:txBody>
      </p:sp>
    </p:spTree>
    <p:extLst>
      <p:ext uri="{BB962C8B-B14F-4D97-AF65-F5344CB8AC3E}">
        <p14:creationId xmlns:p14="http://schemas.microsoft.com/office/powerpoint/2010/main" val="2685011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4DB3F-4CAC-449F-9B2F-3E9ED0BA27A7}" type="slidenum">
              <a:rPr lang="en-US" smtClean="0"/>
              <a:t>18</a:t>
            </a:fld>
            <a:endParaRPr lang="en-US" dirty="0"/>
          </a:p>
        </p:txBody>
      </p:sp>
    </p:spTree>
    <p:extLst>
      <p:ext uri="{BB962C8B-B14F-4D97-AF65-F5344CB8AC3E}">
        <p14:creationId xmlns:p14="http://schemas.microsoft.com/office/powerpoint/2010/main" val="636737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share with you a few statistics that we discovered along the way</a:t>
            </a:r>
          </a:p>
        </p:txBody>
      </p:sp>
      <p:sp>
        <p:nvSpPr>
          <p:cNvPr id="4" name="Slide Number Placeholder 3"/>
          <p:cNvSpPr>
            <a:spLocks noGrp="1"/>
          </p:cNvSpPr>
          <p:nvPr>
            <p:ph type="sldNum" sz="quarter" idx="10"/>
          </p:nvPr>
        </p:nvSpPr>
        <p:spPr/>
        <p:txBody>
          <a:bodyPr/>
          <a:lstStyle/>
          <a:p>
            <a:fld id="{F324DB3F-4CAC-449F-9B2F-3E9ED0BA27A7}" type="slidenum">
              <a:rPr lang="en-US" smtClean="0"/>
              <a:t>19</a:t>
            </a:fld>
            <a:endParaRPr lang="en-US" dirty="0"/>
          </a:p>
        </p:txBody>
      </p:sp>
    </p:spTree>
    <p:extLst>
      <p:ext uri="{BB962C8B-B14F-4D97-AF65-F5344CB8AC3E}">
        <p14:creationId xmlns:p14="http://schemas.microsoft.com/office/powerpoint/2010/main" val="723830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4DB3F-4CAC-449F-9B2F-3E9ED0BA27A7}" type="slidenum">
              <a:rPr lang="en-US" smtClean="0"/>
              <a:t>2</a:t>
            </a:fld>
            <a:endParaRPr lang="en-US" dirty="0"/>
          </a:p>
        </p:txBody>
      </p:sp>
    </p:spTree>
    <p:extLst>
      <p:ext uri="{BB962C8B-B14F-4D97-AF65-F5344CB8AC3E}">
        <p14:creationId xmlns:p14="http://schemas.microsoft.com/office/powerpoint/2010/main" val="3075036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4DB3F-4CAC-449F-9B2F-3E9ED0BA27A7}" type="slidenum">
              <a:rPr lang="en-US" smtClean="0"/>
              <a:t>20</a:t>
            </a:fld>
            <a:endParaRPr lang="en-US" dirty="0"/>
          </a:p>
        </p:txBody>
      </p:sp>
    </p:spTree>
    <p:extLst>
      <p:ext uri="{BB962C8B-B14F-4D97-AF65-F5344CB8AC3E}">
        <p14:creationId xmlns:p14="http://schemas.microsoft.com/office/powerpoint/2010/main" val="2685695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4DB3F-4CAC-449F-9B2F-3E9ED0BA27A7}" type="slidenum">
              <a:rPr lang="en-US" smtClean="0"/>
              <a:t>21</a:t>
            </a:fld>
            <a:endParaRPr lang="en-US" dirty="0"/>
          </a:p>
        </p:txBody>
      </p:sp>
    </p:spTree>
    <p:extLst>
      <p:ext uri="{BB962C8B-B14F-4D97-AF65-F5344CB8AC3E}">
        <p14:creationId xmlns:p14="http://schemas.microsoft.com/office/powerpoint/2010/main" val="2982060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4DB3F-4CAC-449F-9B2F-3E9ED0BA27A7}" type="slidenum">
              <a:rPr lang="en-US" smtClean="0"/>
              <a:t>22</a:t>
            </a:fld>
            <a:endParaRPr lang="en-US" dirty="0"/>
          </a:p>
        </p:txBody>
      </p:sp>
    </p:spTree>
    <p:extLst>
      <p:ext uri="{BB962C8B-B14F-4D97-AF65-F5344CB8AC3E}">
        <p14:creationId xmlns:p14="http://schemas.microsoft.com/office/powerpoint/2010/main" val="1865575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324DB3F-4CAC-449F-9B2F-3E9ED0BA27A7}" type="slidenum">
              <a:rPr lang="en-US" smtClean="0"/>
              <a:t>3</a:t>
            </a:fld>
            <a:endParaRPr lang="en-US"/>
          </a:p>
        </p:txBody>
      </p:sp>
    </p:spTree>
    <p:extLst>
      <p:ext uri="{BB962C8B-B14F-4D97-AF65-F5344CB8AC3E}">
        <p14:creationId xmlns:p14="http://schemas.microsoft.com/office/powerpoint/2010/main" val="2084533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4DB3F-4CAC-449F-9B2F-3E9ED0BA27A7}" type="slidenum">
              <a:rPr lang="en-US" smtClean="0"/>
              <a:t>4</a:t>
            </a:fld>
            <a:endParaRPr lang="en-US"/>
          </a:p>
        </p:txBody>
      </p:sp>
    </p:spTree>
    <p:extLst>
      <p:ext uri="{BB962C8B-B14F-4D97-AF65-F5344CB8AC3E}">
        <p14:creationId xmlns:p14="http://schemas.microsoft.com/office/powerpoint/2010/main" val="54726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4DB3F-4CAC-449F-9B2F-3E9ED0BA27A7}" type="slidenum">
              <a:rPr lang="en-US" smtClean="0"/>
              <a:t>5</a:t>
            </a:fld>
            <a:endParaRPr lang="en-US"/>
          </a:p>
        </p:txBody>
      </p:sp>
    </p:spTree>
    <p:extLst>
      <p:ext uri="{BB962C8B-B14F-4D97-AF65-F5344CB8AC3E}">
        <p14:creationId xmlns:p14="http://schemas.microsoft.com/office/powerpoint/2010/main" val="141884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4DB3F-4CAC-449F-9B2F-3E9ED0BA27A7}" type="slidenum">
              <a:rPr lang="en-US" smtClean="0"/>
              <a:t>6</a:t>
            </a:fld>
            <a:endParaRPr lang="en-US"/>
          </a:p>
        </p:txBody>
      </p:sp>
    </p:spTree>
    <p:extLst>
      <p:ext uri="{BB962C8B-B14F-4D97-AF65-F5344CB8AC3E}">
        <p14:creationId xmlns:p14="http://schemas.microsoft.com/office/powerpoint/2010/main" val="2344430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4DB3F-4CAC-449F-9B2F-3E9ED0BA27A7}" type="slidenum">
              <a:rPr lang="en-US" smtClean="0"/>
              <a:t>7</a:t>
            </a:fld>
            <a:endParaRPr lang="en-US"/>
          </a:p>
        </p:txBody>
      </p:sp>
    </p:spTree>
    <p:extLst>
      <p:ext uri="{BB962C8B-B14F-4D97-AF65-F5344CB8AC3E}">
        <p14:creationId xmlns:p14="http://schemas.microsoft.com/office/powerpoint/2010/main" val="3463879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4DB3F-4CAC-449F-9B2F-3E9ED0BA27A7}" type="slidenum">
              <a:rPr lang="en-US" smtClean="0"/>
              <a:t>8</a:t>
            </a:fld>
            <a:endParaRPr lang="en-US"/>
          </a:p>
        </p:txBody>
      </p:sp>
    </p:spTree>
    <p:extLst>
      <p:ext uri="{BB962C8B-B14F-4D97-AF65-F5344CB8AC3E}">
        <p14:creationId xmlns:p14="http://schemas.microsoft.com/office/powerpoint/2010/main" val="278249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24DB3F-4CAC-449F-9B2F-3E9ED0BA27A7}" type="slidenum">
              <a:rPr lang="en-US" smtClean="0"/>
              <a:t>9</a:t>
            </a:fld>
            <a:endParaRPr lang="en-US"/>
          </a:p>
        </p:txBody>
      </p:sp>
    </p:spTree>
    <p:extLst>
      <p:ext uri="{BB962C8B-B14F-4D97-AF65-F5344CB8AC3E}">
        <p14:creationId xmlns:p14="http://schemas.microsoft.com/office/powerpoint/2010/main" val="2805778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5F7B7C-A729-45E1-AFCC-66AE03A103A5}"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599C7E-EAFE-465C-80A2-E36A99EB53DF}"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277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5F7B7C-A729-45E1-AFCC-66AE03A103A5}"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599C7E-EAFE-465C-80A2-E36A99EB53DF}" type="slidenum">
              <a:rPr lang="en-US" smtClean="0"/>
              <a:t>‹#›</a:t>
            </a:fld>
            <a:endParaRPr lang="en-US" dirty="0"/>
          </a:p>
        </p:txBody>
      </p:sp>
    </p:spTree>
    <p:extLst>
      <p:ext uri="{BB962C8B-B14F-4D97-AF65-F5344CB8AC3E}">
        <p14:creationId xmlns:p14="http://schemas.microsoft.com/office/powerpoint/2010/main" val="874483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5F7B7C-A729-45E1-AFCC-66AE03A103A5}"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599C7E-EAFE-465C-80A2-E36A99EB53DF}" type="slidenum">
              <a:rPr lang="en-US" smtClean="0"/>
              <a:t>‹#›</a:t>
            </a:fld>
            <a:endParaRPr lang="en-US" dirty="0"/>
          </a:p>
        </p:txBody>
      </p:sp>
    </p:spTree>
    <p:extLst>
      <p:ext uri="{BB962C8B-B14F-4D97-AF65-F5344CB8AC3E}">
        <p14:creationId xmlns:p14="http://schemas.microsoft.com/office/powerpoint/2010/main" val="1619791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5F7B7C-A729-45E1-AFCC-66AE03A103A5}"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599C7E-EAFE-465C-80A2-E36A99EB53DF}" type="slidenum">
              <a:rPr lang="en-US" smtClean="0"/>
              <a:t>‹#›</a:t>
            </a:fld>
            <a:endParaRPr lang="en-US" dirty="0"/>
          </a:p>
        </p:txBody>
      </p:sp>
    </p:spTree>
    <p:extLst>
      <p:ext uri="{BB962C8B-B14F-4D97-AF65-F5344CB8AC3E}">
        <p14:creationId xmlns:p14="http://schemas.microsoft.com/office/powerpoint/2010/main" val="3063664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5F7B7C-A729-45E1-AFCC-66AE03A103A5}" type="datetimeFigureOut">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599C7E-EAFE-465C-80A2-E36A99EB53DF}"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2992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5F7B7C-A729-45E1-AFCC-66AE03A103A5}"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599C7E-EAFE-465C-80A2-E36A99EB53DF}" type="slidenum">
              <a:rPr lang="en-US" smtClean="0"/>
              <a:t>‹#›</a:t>
            </a:fld>
            <a:endParaRPr lang="en-US" dirty="0"/>
          </a:p>
        </p:txBody>
      </p:sp>
    </p:spTree>
    <p:extLst>
      <p:ext uri="{BB962C8B-B14F-4D97-AF65-F5344CB8AC3E}">
        <p14:creationId xmlns:p14="http://schemas.microsoft.com/office/powerpoint/2010/main" val="1679570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5F7B7C-A729-45E1-AFCC-66AE03A103A5}" type="datetimeFigureOut">
              <a:rPr lang="en-US" smtClean="0"/>
              <a:t>12/18/2018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599C7E-EAFE-465C-80A2-E36A99EB53DF}" type="slidenum">
              <a:rPr lang="en-US" smtClean="0"/>
              <a:t>‹#›</a:t>
            </a:fld>
            <a:endParaRPr lang="en-US" dirty="0"/>
          </a:p>
        </p:txBody>
      </p:sp>
    </p:spTree>
    <p:extLst>
      <p:ext uri="{BB962C8B-B14F-4D97-AF65-F5344CB8AC3E}">
        <p14:creationId xmlns:p14="http://schemas.microsoft.com/office/powerpoint/2010/main" val="1273226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5F7B7C-A729-45E1-AFCC-66AE03A103A5}" type="datetimeFigureOut">
              <a:rPr lang="en-US" smtClean="0"/>
              <a:t>12/18/2018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599C7E-EAFE-465C-80A2-E36A99EB53DF}" type="slidenum">
              <a:rPr lang="en-US" smtClean="0"/>
              <a:t>‹#›</a:t>
            </a:fld>
            <a:endParaRPr lang="en-US" dirty="0"/>
          </a:p>
        </p:txBody>
      </p:sp>
    </p:spTree>
    <p:extLst>
      <p:ext uri="{BB962C8B-B14F-4D97-AF65-F5344CB8AC3E}">
        <p14:creationId xmlns:p14="http://schemas.microsoft.com/office/powerpoint/2010/main" val="3351778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B5F7B7C-A729-45E1-AFCC-66AE03A103A5}" type="datetimeFigureOut">
              <a:rPr lang="en-US" smtClean="0"/>
              <a:t>12/18/2018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04599C7E-EAFE-465C-80A2-E36A99EB53DF}" type="slidenum">
              <a:rPr lang="en-US" smtClean="0"/>
              <a:t>‹#›</a:t>
            </a:fld>
            <a:endParaRPr lang="en-US" dirty="0"/>
          </a:p>
        </p:txBody>
      </p:sp>
    </p:spTree>
    <p:extLst>
      <p:ext uri="{BB962C8B-B14F-4D97-AF65-F5344CB8AC3E}">
        <p14:creationId xmlns:p14="http://schemas.microsoft.com/office/powerpoint/2010/main" val="3922422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B5F7B7C-A729-45E1-AFCC-66AE03A103A5}" type="datetimeFigureOut">
              <a:rPr lang="en-US" smtClean="0"/>
              <a:t>12/18/2018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4599C7E-EAFE-465C-80A2-E36A99EB53DF}" type="slidenum">
              <a:rPr lang="en-US" smtClean="0"/>
              <a:t>‹#›</a:t>
            </a:fld>
            <a:endParaRPr lang="en-US" dirty="0"/>
          </a:p>
        </p:txBody>
      </p:sp>
    </p:spTree>
    <p:extLst>
      <p:ext uri="{BB962C8B-B14F-4D97-AF65-F5344CB8AC3E}">
        <p14:creationId xmlns:p14="http://schemas.microsoft.com/office/powerpoint/2010/main" val="3426095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B5F7B7C-A729-45E1-AFCC-66AE03A103A5}" type="datetimeFigureOut">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599C7E-EAFE-465C-80A2-E36A99EB53DF}" type="slidenum">
              <a:rPr lang="en-US" smtClean="0"/>
              <a:t>‹#›</a:t>
            </a:fld>
            <a:endParaRPr lang="en-US" dirty="0"/>
          </a:p>
        </p:txBody>
      </p:sp>
    </p:spTree>
    <p:extLst>
      <p:ext uri="{BB962C8B-B14F-4D97-AF65-F5344CB8AC3E}">
        <p14:creationId xmlns:p14="http://schemas.microsoft.com/office/powerpoint/2010/main" val="3219628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B5F7B7C-A729-45E1-AFCC-66AE03A103A5}" type="datetimeFigureOut">
              <a:rPr lang="en-US" smtClean="0"/>
              <a:t>12/18/2018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4599C7E-EAFE-465C-80A2-E36A99EB53DF}"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30981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0">
            <a:extLst>
              <a:ext uri="{FF2B5EF4-FFF2-40B4-BE49-F238E27FC236}">
                <a16:creationId xmlns:a16="http://schemas.microsoft.com/office/drawing/2014/main" xmlns="" id="{EB1836F0-F9E0-4D93-9BDD-7EEC6EA05F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35E348CC-4302-43FF-A25D-BF01E2019557}"/>
              </a:ext>
            </a:extLst>
          </p:cNvPr>
          <p:cNvSpPr>
            <a:spLocks noGrp="1"/>
          </p:cNvSpPr>
          <p:nvPr>
            <p:ph type="ctrTitle"/>
          </p:nvPr>
        </p:nvSpPr>
        <p:spPr>
          <a:xfrm>
            <a:off x="5289754" y="639097"/>
            <a:ext cx="6253317" cy="3686015"/>
          </a:xfrm>
        </p:spPr>
        <p:txBody>
          <a:bodyPr>
            <a:normAutofit/>
          </a:bodyPr>
          <a:lstStyle/>
          <a:p>
            <a:r>
              <a:rPr lang="en-US" sz="6800" b="1" dirty="0">
                <a:latin typeface="Calibri" panose="020F0502020204030204" pitchFamily="34" charset="0"/>
                <a:cs typeface="Calibri" panose="020F0502020204030204" pitchFamily="34" charset="0"/>
              </a:rPr>
              <a:t>Boy Scout Eagle Project </a:t>
            </a:r>
            <a:br>
              <a:rPr lang="en-US" sz="6800" b="1" dirty="0">
                <a:latin typeface="Calibri" panose="020F0502020204030204" pitchFamily="34" charset="0"/>
                <a:cs typeface="Calibri" panose="020F0502020204030204" pitchFamily="34" charset="0"/>
              </a:rPr>
            </a:br>
            <a:r>
              <a:rPr lang="en-US" sz="6800" b="1" dirty="0">
                <a:latin typeface="Calibri" panose="020F0502020204030204" pitchFamily="34" charset="0"/>
                <a:cs typeface="Calibri" panose="020F0502020204030204" pitchFamily="34" charset="0"/>
              </a:rPr>
              <a:t>Cemetery Inventory</a:t>
            </a:r>
          </a:p>
        </p:txBody>
      </p:sp>
      <p:sp>
        <p:nvSpPr>
          <p:cNvPr id="3" name="Subtitle 2">
            <a:extLst>
              <a:ext uri="{FF2B5EF4-FFF2-40B4-BE49-F238E27FC236}">
                <a16:creationId xmlns:a16="http://schemas.microsoft.com/office/drawing/2014/main" xmlns="" id="{F86E4AB7-88B7-4AFD-92DD-60C8DFD69CD6}"/>
              </a:ext>
            </a:extLst>
          </p:cNvPr>
          <p:cNvSpPr>
            <a:spLocks noGrp="1"/>
          </p:cNvSpPr>
          <p:nvPr>
            <p:ph type="subTitle" idx="1"/>
          </p:nvPr>
        </p:nvSpPr>
        <p:spPr>
          <a:xfrm>
            <a:off x="5289753" y="4455621"/>
            <a:ext cx="6269347" cy="1238616"/>
          </a:xfrm>
        </p:spPr>
        <p:txBody>
          <a:bodyPr>
            <a:normAutofit/>
          </a:bodyPr>
          <a:lstStyle/>
          <a:p>
            <a:r>
              <a:rPr lang="en-US" sz="1100" i="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Connor Uehlein</a:t>
            </a:r>
          </a:p>
          <a:p>
            <a:r>
              <a:rPr lang="en-US" sz="1100" i="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Boy Scout Troop 531</a:t>
            </a:r>
          </a:p>
          <a:p>
            <a:r>
              <a:rPr lang="en-US" sz="1100" i="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Randleman, NC</a:t>
            </a:r>
          </a:p>
          <a:p>
            <a:r>
              <a:rPr lang="en-US" sz="1100" i="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November 18, 2018</a:t>
            </a:r>
          </a:p>
        </p:txBody>
      </p:sp>
      <p:pic>
        <p:nvPicPr>
          <p:cNvPr id="7" name="Picture 6" descr="A red stop sign sitting on the grass&#10;&#10;Description automatically generated">
            <a:extLst>
              <a:ext uri="{FF2B5EF4-FFF2-40B4-BE49-F238E27FC236}">
                <a16:creationId xmlns:a16="http://schemas.microsoft.com/office/drawing/2014/main" xmlns="" id="{2D58E997-5344-4AD7-86E0-C3B2CF42AC1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383917" y="1163529"/>
            <a:ext cx="4501478" cy="4001315"/>
          </a:xfrm>
          <a:prstGeom prst="rect">
            <a:avLst/>
          </a:prstGeom>
        </p:spPr>
      </p:pic>
      <p:cxnSp>
        <p:nvCxnSpPr>
          <p:cNvPr id="46" name="Straight Connector 32">
            <a:extLst>
              <a:ext uri="{FF2B5EF4-FFF2-40B4-BE49-F238E27FC236}">
                <a16:creationId xmlns:a16="http://schemas.microsoft.com/office/drawing/2014/main" xmlns="" id="{7A49EFD3-A806-4D59-99F1-AA9AFAE4EF7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7" name="Rectangle 34">
            <a:extLst>
              <a:ext uri="{FF2B5EF4-FFF2-40B4-BE49-F238E27FC236}">
                <a16:creationId xmlns:a16="http://schemas.microsoft.com/office/drawing/2014/main" xmlns="" id="{6D2F28D1-82F9-40FE-935C-85ECF7660D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36">
            <a:extLst>
              <a:ext uri="{FF2B5EF4-FFF2-40B4-BE49-F238E27FC236}">
                <a16:creationId xmlns:a16="http://schemas.microsoft.com/office/drawing/2014/main" xmlns="" id="{4B670E93-2F53-48FC-AB6C-E99E22D17F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204575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FDCB451-064D-4C37-858B-17BB7EEB9C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33716" y="453800"/>
            <a:ext cx="5306456" cy="6035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itle 17">
            <a:extLst>
              <a:ext uri="{FF2B5EF4-FFF2-40B4-BE49-F238E27FC236}">
                <a16:creationId xmlns:a16="http://schemas.microsoft.com/office/drawing/2014/main" xmlns="" id="{899AFD8D-8D0C-4E51-8762-8B61539B9749}"/>
              </a:ext>
            </a:extLst>
          </p:cNvPr>
          <p:cNvSpPr>
            <a:spLocks noGrp="1"/>
          </p:cNvSpPr>
          <p:nvPr>
            <p:ph type="title"/>
          </p:nvPr>
        </p:nvSpPr>
        <p:spPr/>
        <p:txBody>
          <a:bodyPr/>
          <a:lstStyle/>
          <a:p>
            <a:r>
              <a:rPr lang="en-US" dirty="0"/>
              <a:t>Data Collection Sheet</a:t>
            </a:r>
          </a:p>
        </p:txBody>
      </p:sp>
      <p:sp>
        <p:nvSpPr>
          <p:cNvPr id="20" name="Text Placeholder 19">
            <a:extLst>
              <a:ext uri="{FF2B5EF4-FFF2-40B4-BE49-F238E27FC236}">
                <a16:creationId xmlns:a16="http://schemas.microsoft.com/office/drawing/2014/main" xmlns="" id="{F7BDCFF8-B6E5-4653-A645-F0028DD9C592}"/>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903130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4593E72-6784-4F97-96C5-3547C1E295D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316480" y="390275"/>
            <a:ext cx="7559040" cy="5669280"/>
          </a:xfrm>
          <a:prstGeom prst="rect">
            <a:avLst/>
          </a:prstGeom>
        </p:spPr>
      </p:pic>
      <p:sp>
        <p:nvSpPr>
          <p:cNvPr id="15" name="Thought Bubble: Cloud 14">
            <a:extLst>
              <a:ext uri="{FF2B5EF4-FFF2-40B4-BE49-F238E27FC236}">
                <a16:creationId xmlns:a16="http://schemas.microsoft.com/office/drawing/2014/main" xmlns="" id="{24965B40-2B46-46C2-8274-0EFBEA058ED8}"/>
              </a:ext>
            </a:extLst>
          </p:cNvPr>
          <p:cNvSpPr/>
          <p:nvPr/>
        </p:nvSpPr>
        <p:spPr>
          <a:xfrm>
            <a:off x="2820537" y="486770"/>
            <a:ext cx="2251881" cy="135567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You want us to do WHAT???</a:t>
            </a:r>
          </a:p>
        </p:txBody>
      </p:sp>
    </p:spTree>
    <p:extLst>
      <p:ext uri="{BB962C8B-B14F-4D97-AF65-F5344CB8AC3E}">
        <p14:creationId xmlns:p14="http://schemas.microsoft.com/office/powerpoint/2010/main" val="245151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E536F2C5-73FC-431F-8565-F8D1551D90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30897" y="2810302"/>
            <a:ext cx="4572000" cy="3429000"/>
          </a:xfrm>
          <a:prstGeom prst="rect">
            <a:avLst/>
          </a:prstGeom>
        </p:spPr>
      </p:pic>
      <p:pic>
        <p:nvPicPr>
          <p:cNvPr id="6" name="Picture 5">
            <a:extLst>
              <a:ext uri="{FF2B5EF4-FFF2-40B4-BE49-F238E27FC236}">
                <a16:creationId xmlns:a16="http://schemas.microsoft.com/office/drawing/2014/main" xmlns="" id="{515A6B0C-078A-4582-8EBD-8DDCF6D5FD7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5831" y="236561"/>
            <a:ext cx="4389120" cy="3291840"/>
          </a:xfrm>
          <a:prstGeom prst="rect">
            <a:avLst/>
          </a:prstGeom>
        </p:spPr>
      </p:pic>
      <p:pic>
        <p:nvPicPr>
          <p:cNvPr id="10" name="Picture 9">
            <a:extLst>
              <a:ext uri="{FF2B5EF4-FFF2-40B4-BE49-F238E27FC236}">
                <a16:creationId xmlns:a16="http://schemas.microsoft.com/office/drawing/2014/main" xmlns="" id="{B049F24B-8161-4ED6-9A91-8EBB6BAA4F7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2998011" y="2827364"/>
            <a:ext cx="3712194" cy="3111683"/>
          </a:xfrm>
          <a:prstGeom prst="rect">
            <a:avLst/>
          </a:prstGeom>
        </p:spPr>
      </p:pic>
      <p:pic>
        <p:nvPicPr>
          <p:cNvPr id="12" name="Picture 11">
            <a:extLst>
              <a:ext uri="{FF2B5EF4-FFF2-40B4-BE49-F238E27FC236}">
                <a16:creationId xmlns:a16="http://schemas.microsoft.com/office/drawing/2014/main" xmlns="" id="{940BDDD1-9E9C-467C-8885-A0256CA8FC3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5400000">
            <a:off x="5533710" y="159225"/>
            <a:ext cx="3593461" cy="3566160"/>
          </a:xfrm>
          <a:prstGeom prst="rect">
            <a:avLst/>
          </a:prstGeom>
        </p:spPr>
      </p:pic>
    </p:spTree>
    <p:extLst>
      <p:ext uri="{BB962C8B-B14F-4D97-AF65-F5344CB8AC3E}">
        <p14:creationId xmlns:p14="http://schemas.microsoft.com/office/powerpoint/2010/main" val="17064615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ooden statue in a park&#10;&#10;Description automatically generated">
            <a:extLst>
              <a:ext uri="{FF2B5EF4-FFF2-40B4-BE49-F238E27FC236}">
                <a16:creationId xmlns:a16="http://schemas.microsoft.com/office/drawing/2014/main" xmlns="" id="{3B1C16DB-4BF1-4998-B5B3-418F25DCDE9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70721" y="3103529"/>
            <a:ext cx="4308508" cy="2560320"/>
          </a:xfrm>
          <a:prstGeom prst="rect">
            <a:avLst/>
          </a:prstGeom>
        </p:spPr>
      </p:pic>
      <p:pic>
        <p:nvPicPr>
          <p:cNvPr id="12" name="Picture 11" descr="A bird sitting on top of a grass covered field&#10;&#10;Description automatically generated">
            <a:extLst>
              <a:ext uri="{FF2B5EF4-FFF2-40B4-BE49-F238E27FC236}">
                <a16:creationId xmlns:a16="http://schemas.microsoft.com/office/drawing/2014/main" xmlns="" id="{FB0E3955-B167-4930-A354-45BB9AD6E5D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379229" y="4237279"/>
            <a:ext cx="4679280" cy="2011680"/>
          </a:xfrm>
          <a:prstGeom prst="rect">
            <a:avLst/>
          </a:prstGeom>
        </p:spPr>
      </p:pic>
      <p:sp>
        <p:nvSpPr>
          <p:cNvPr id="2" name="Title 1">
            <a:extLst>
              <a:ext uri="{FF2B5EF4-FFF2-40B4-BE49-F238E27FC236}">
                <a16:creationId xmlns:a16="http://schemas.microsoft.com/office/drawing/2014/main" xmlns="" id="{FECCB82F-B758-4A8D-B24D-569113CDD977}"/>
              </a:ext>
            </a:extLst>
          </p:cNvPr>
          <p:cNvSpPr>
            <a:spLocks noGrp="1"/>
          </p:cNvSpPr>
          <p:nvPr>
            <p:ph type="title"/>
          </p:nvPr>
        </p:nvSpPr>
        <p:spPr/>
        <p:txBody>
          <a:bodyPr/>
          <a:lstStyle/>
          <a:p>
            <a:r>
              <a:rPr lang="en-US" dirty="0"/>
              <a:t>Sample Gravesites</a:t>
            </a:r>
          </a:p>
        </p:txBody>
      </p:sp>
      <p:pic>
        <p:nvPicPr>
          <p:cNvPr id="6" name="Picture 5" descr="A gravestone in front of a building&#10;&#10;Description automatically generated">
            <a:extLst>
              <a:ext uri="{FF2B5EF4-FFF2-40B4-BE49-F238E27FC236}">
                <a16:creationId xmlns:a16="http://schemas.microsoft.com/office/drawing/2014/main" xmlns="" id="{B44E0D34-865B-481D-B105-A6F6D63FC74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36363" y="1868767"/>
            <a:ext cx="2438400" cy="1828800"/>
          </a:xfrm>
          <a:prstGeom prst="rect">
            <a:avLst/>
          </a:prstGeom>
        </p:spPr>
      </p:pic>
      <p:pic>
        <p:nvPicPr>
          <p:cNvPr id="8" name="Picture 7" descr="A sign on the side of a building&#10;&#10;Description automatically generated">
            <a:extLst>
              <a:ext uri="{FF2B5EF4-FFF2-40B4-BE49-F238E27FC236}">
                <a16:creationId xmlns:a16="http://schemas.microsoft.com/office/drawing/2014/main" xmlns="" id="{E0B59DFD-13B7-437D-84A8-A7AE4ECF1EF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5400000">
            <a:off x="129334" y="3961047"/>
            <a:ext cx="2656117" cy="1798864"/>
          </a:xfrm>
          <a:prstGeom prst="rect">
            <a:avLst/>
          </a:prstGeom>
        </p:spPr>
      </p:pic>
      <p:pic>
        <p:nvPicPr>
          <p:cNvPr id="14" name="Picture 13" descr="A picture containing building, sitting, old&#10;&#10;Description automatically generated">
            <a:extLst>
              <a:ext uri="{FF2B5EF4-FFF2-40B4-BE49-F238E27FC236}">
                <a16:creationId xmlns:a16="http://schemas.microsoft.com/office/drawing/2014/main" xmlns="" id="{F4A4CE5F-E365-4B06-80FC-B5B5F10EF9E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5400000">
            <a:off x="8656387" y="1048845"/>
            <a:ext cx="3657600" cy="2743200"/>
          </a:xfrm>
          <a:prstGeom prst="rect">
            <a:avLst/>
          </a:prstGeom>
        </p:spPr>
      </p:pic>
      <p:pic>
        <p:nvPicPr>
          <p:cNvPr id="4" name="Picture 3" descr="A sign on the grass&#10;&#10;Description automatically generated">
            <a:extLst>
              <a:ext uri="{FF2B5EF4-FFF2-40B4-BE49-F238E27FC236}">
                <a16:creationId xmlns:a16="http://schemas.microsoft.com/office/drawing/2014/main" xmlns="" id="{09BE8B78-E1FC-4C24-BB7E-27D0C41BBF8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734429" y="1194151"/>
            <a:ext cx="2438400" cy="1828800"/>
          </a:xfrm>
          <a:prstGeom prst="rect">
            <a:avLst/>
          </a:prstGeom>
        </p:spPr>
      </p:pic>
    </p:spTree>
    <p:extLst>
      <p:ext uri="{BB962C8B-B14F-4D97-AF65-F5344CB8AC3E}">
        <p14:creationId xmlns:p14="http://schemas.microsoft.com/office/powerpoint/2010/main" val="6930003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D7873E08-4C6F-4F0C-BFBF-5B08A11D25D1}"/>
              </a:ext>
            </a:extLst>
          </p:cNvPr>
          <p:cNvSpPr>
            <a:spLocks noGrp="1"/>
          </p:cNvSpPr>
          <p:nvPr>
            <p:ph type="title"/>
          </p:nvPr>
        </p:nvSpPr>
        <p:spPr/>
        <p:txBody>
          <a:bodyPr/>
          <a:lstStyle/>
          <a:p>
            <a:r>
              <a:rPr lang="en-US" dirty="0"/>
              <a:t>Unexpected Challenges</a:t>
            </a:r>
          </a:p>
        </p:txBody>
      </p:sp>
      <p:sp>
        <p:nvSpPr>
          <p:cNvPr id="8" name="Content Placeholder 7">
            <a:extLst>
              <a:ext uri="{FF2B5EF4-FFF2-40B4-BE49-F238E27FC236}">
                <a16:creationId xmlns:a16="http://schemas.microsoft.com/office/drawing/2014/main" xmlns="" id="{215099E0-8F3B-4DBB-AD34-2E8074D67806}"/>
              </a:ext>
            </a:extLst>
          </p:cNvPr>
          <p:cNvSpPr>
            <a:spLocks noGrp="1"/>
          </p:cNvSpPr>
          <p:nvPr>
            <p:ph idx="1"/>
          </p:nvPr>
        </p:nvSpPr>
        <p:spPr/>
        <p:txBody>
          <a:bodyPr>
            <a:normAutofit fontScale="85000" lnSpcReduction="20000"/>
          </a:bodyPr>
          <a:lstStyle/>
          <a:p>
            <a:r>
              <a:rPr lang="en-US" dirty="0"/>
              <a:t>Weather stained and worn tombstones</a:t>
            </a:r>
          </a:p>
          <a:p>
            <a:endParaRPr lang="en-US" dirty="0"/>
          </a:p>
          <a:p>
            <a:r>
              <a:rPr lang="en-US" dirty="0"/>
              <a:t>Cracked / broken headstones</a:t>
            </a:r>
          </a:p>
          <a:p>
            <a:endParaRPr lang="en-US" dirty="0"/>
          </a:p>
          <a:p>
            <a:r>
              <a:rPr lang="en-US" dirty="0"/>
              <a:t>Condition of cemetery landscaping</a:t>
            </a:r>
          </a:p>
          <a:p>
            <a:endParaRPr lang="en-US" dirty="0"/>
          </a:p>
          <a:p>
            <a:r>
              <a:rPr lang="en-US" dirty="0"/>
              <a:t>Reading the writing of my fellow Scouts on the data collection sheets! </a:t>
            </a:r>
          </a:p>
          <a:p>
            <a:endParaRPr lang="en-US" dirty="0"/>
          </a:p>
          <a:p>
            <a:r>
              <a:rPr lang="en-US" dirty="0"/>
              <a:t>How much data validation would be needed</a:t>
            </a:r>
          </a:p>
          <a:p>
            <a:endParaRPr lang="en-US" dirty="0"/>
          </a:p>
          <a:p>
            <a:r>
              <a:rPr lang="en-US" dirty="0"/>
              <a:t>Snakes!!!</a:t>
            </a:r>
          </a:p>
          <a:p>
            <a:endParaRPr lang="en-US" dirty="0"/>
          </a:p>
        </p:txBody>
      </p:sp>
    </p:spTree>
    <p:extLst>
      <p:ext uri="{BB962C8B-B14F-4D97-AF65-F5344CB8AC3E}">
        <p14:creationId xmlns:p14="http://schemas.microsoft.com/office/powerpoint/2010/main" val="24290620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xmlns="" id="{E1750109-3B91-4506-B997-0CD8E35A14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614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E72D8D1B-59F6-4FF3-8547-9BBB6129F2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DSCN3621">
            <a:extLst>
              <a:ext uri="{FF2B5EF4-FFF2-40B4-BE49-F238E27FC236}">
                <a16:creationId xmlns:a16="http://schemas.microsoft.com/office/drawing/2014/main" xmlns="" id="{ACC745C7-23E7-453A-9C67-5CAB7D38CD3A}"/>
              </a:ext>
            </a:extLst>
          </p:cNvPr>
          <p:cNvPicPr>
            <a:picLocks noGrp="1" noChangeAspect="1"/>
          </p:cNvPicPr>
          <p:nvPr isPhoto="1"/>
        </p:nvPicPr>
        <p:blipFill>
          <a:blip r:embed="rId3" cstate="hqprint">
            <a:extLst>
              <a:ext uri="{28A0092B-C50C-407E-A947-70E740481C1C}">
                <a14:useLocalDpi xmlns:a14="http://schemas.microsoft.com/office/drawing/2010/main"/>
              </a:ext>
            </a:extLst>
          </a:blip>
          <a:stretch>
            <a:fillRect/>
          </a:stretch>
        </p:blipFill>
        <p:spPr>
          <a:xfrm>
            <a:off x="622549" y="710490"/>
            <a:ext cx="3122143" cy="2341607"/>
          </a:xfrm>
          <a:prstGeom prst="rect">
            <a:avLst/>
          </a:prstGeom>
        </p:spPr>
      </p:pic>
      <p:sp>
        <p:nvSpPr>
          <p:cNvPr id="33" name="Rectangle 32">
            <a:extLst>
              <a:ext uri="{FF2B5EF4-FFF2-40B4-BE49-F238E27FC236}">
                <a16:creationId xmlns:a16="http://schemas.microsoft.com/office/drawing/2014/main" xmlns="" id="{8FC8C21F-9484-4A71-ABFA-6C10682FAC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DSCN3026">
            <a:extLst>
              <a:ext uri="{FF2B5EF4-FFF2-40B4-BE49-F238E27FC236}">
                <a16:creationId xmlns:a16="http://schemas.microsoft.com/office/drawing/2014/main" xmlns="" id="{DAC65B38-E27B-48B7-8841-DBE0ABAD07D3}"/>
              </a:ext>
            </a:extLst>
          </p:cNvPr>
          <p:cNvPicPr>
            <a:picLocks noGrp="1" noChangeAspect="1"/>
          </p:cNvPicPr>
          <p:nvPr isPhoto="1"/>
        </p:nvPicPr>
        <p:blipFill>
          <a:blip r:embed="rId4" cstate="hqprint">
            <a:extLst>
              <a:ext uri="{28A0092B-C50C-407E-A947-70E740481C1C}">
                <a14:useLocalDpi xmlns:a14="http://schemas.microsoft.com/office/drawing/2010/main"/>
              </a:ext>
            </a:extLst>
          </a:blip>
          <a:stretch>
            <a:fillRect/>
          </a:stretch>
        </p:blipFill>
        <p:spPr>
          <a:xfrm>
            <a:off x="622549" y="3819656"/>
            <a:ext cx="3104943" cy="2328707"/>
          </a:xfrm>
          <a:prstGeom prst="rect">
            <a:avLst/>
          </a:prstGeom>
        </p:spPr>
      </p:pic>
      <p:sp>
        <p:nvSpPr>
          <p:cNvPr id="35" name="Rectangle 34">
            <a:extLst>
              <a:ext uri="{FF2B5EF4-FFF2-40B4-BE49-F238E27FC236}">
                <a16:creationId xmlns:a16="http://schemas.microsoft.com/office/drawing/2014/main" xmlns="" id="{2C444748-5A8D-4B53-89FE-42B455DFA2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DSCN2596">
            <a:extLst>
              <a:ext uri="{FF2B5EF4-FFF2-40B4-BE49-F238E27FC236}">
                <a16:creationId xmlns:a16="http://schemas.microsoft.com/office/drawing/2014/main" xmlns="" id="{377AD95A-E8A8-4F47-A933-CD41543E36B9}"/>
              </a:ext>
            </a:extLst>
          </p:cNvPr>
          <p:cNvPicPr>
            <a:picLocks noGrp="1" noChangeAspect="1"/>
          </p:cNvPicPr>
          <p:nvPr isPhoto="1"/>
        </p:nvPicPr>
        <p:blipFill>
          <a:blip r:embed="rId5" cstate="hqprint">
            <a:extLst>
              <a:ext uri="{28A0092B-C50C-407E-A947-70E740481C1C}">
                <a14:useLocalDpi xmlns:a14="http://schemas.microsoft.com/office/drawing/2010/main"/>
              </a:ext>
            </a:extLst>
          </a:blip>
          <a:stretch>
            <a:fillRect/>
          </a:stretch>
        </p:blipFill>
        <p:spPr>
          <a:xfrm rot="5400000">
            <a:off x="3839525" y="1809578"/>
            <a:ext cx="4337204" cy="3252903"/>
          </a:xfrm>
          <a:prstGeom prst="rect">
            <a:avLst/>
          </a:prstGeom>
        </p:spPr>
      </p:pic>
      <p:sp>
        <p:nvSpPr>
          <p:cNvPr id="37" name="Rectangle 36">
            <a:extLst>
              <a:ext uri="{FF2B5EF4-FFF2-40B4-BE49-F238E27FC236}">
                <a16:creationId xmlns:a16="http://schemas.microsoft.com/office/drawing/2014/main" xmlns="" id="{14044C96-7CFD-44DB-A579-D77B0D37C6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DSCN3586">
            <a:extLst>
              <a:ext uri="{FF2B5EF4-FFF2-40B4-BE49-F238E27FC236}">
                <a16:creationId xmlns:a16="http://schemas.microsoft.com/office/drawing/2014/main" xmlns="" id="{EBA0840A-5AF5-4497-B2A7-728109D35F5D}"/>
              </a:ext>
            </a:extLst>
          </p:cNvPr>
          <p:cNvPicPr>
            <a:picLocks noGrp="1" noChangeAspect="1"/>
          </p:cNvPicPr>
          <p:nvPr isPhoto="1"/>
        </p:nvPicPr>
        <p:blipFill>
          <a:blip r:embed="rId6" cstate="hqprint">
            <a:extLst>
              <a:ext uri="{28A0092B-C50C-407E-A947-70E740481C1C}">
                <a14:useLocalDpi xmlns:a14="http://schemas.microsoft.com/office/drawing/2010/main"/>
              </a:ext>
            </a:extLst>
          </a:blip>
          <a:stretch>
            <a:fillRect/>
          </a:stretch>
        </p:blipFill>
        <p:spPr>
          <a:xfrm rot="5400000">
            <a:off x="7771367" y="1809578"/>
            <a:ext cx="4337204" cy="3252903"/>
          </a:xfrm>
          <a:prstGeom prst="rect">
            <a:avLst/>
          </a:prstGeom>
        </p:spPr>
      </p:pic>
    </p:spTree>
    <p:extLst>
      <p:ext uri="{BB962C8B-B14F-4D97-AF65-F5344CB8AC3E}">
        <p14:creationId xmlns:p14="http://schemas.microsoft.com/office/powerpoint/2010/main" val="26014261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D91BF7-2373-4670-A443-F0790394B202}"/>
              </a:ext>
            </a:extLst>
          </p:cNvPr>
          <p:cNvSpPr>
            <a:spLocks noGrp="1"/>
          </p:cNvSpPr>
          <p:nvPr>
            <p:ph type="title"/>
          </p:nvPr>
        </p:nvSpPr>
        <p:spPr/>
        <p:txBody>
          <a:bodyPr/>
          <a:lstStyle/>
          <a:p>
            <a:r>
              <a:rPr lang="en-US" dirty="0"/>
              <a:t>The Results – A Map</a:t>
            </a:r>
          </a:p>
        </p:txBody>
      </p:sp>
      <p:pic>
        <p:nvPicPr>
          <p:cNvPr id="4" name="Picture 3" descr="A close up of a map&#10;&#10;Description automatically generated">
            <a:extLst>
              <a:ext uri="{FF2B5EF4-FFF2-40B4-BE49-F238E27FC236}">
                <a16:creationId xmlns:a16="http://schemas.microsoft.com/office/drawing/2014/main" xmlns="" id="{D6EF0558-5508-48B2-AF0B-D69C680F4E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02434" y="1855032"/>
            <a:ext cx="9587132" cy="4297680"/>
          </a:xfrm>
          <a:prstGeom prst="rect">
            <a:avLst/>
          </a:prstGeom>
        </p:spPr>
      </p:pic>
    </p:spTree>
    <p:extLst>
      <p:ext uri="{BB962C8B-B14F-4D97-AF65-F5344CB8AC3E}">
        <p14:creationId xmlns:p14="http://schemas.microsoft.com/office/powerpoint/2010/main" val="8233910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286196-79A4-498F-91B8-48E607D82E38}"/>
              </a:ext>
            </a:extLst>
          </p:cNvPr>
          <p:cNvSpPr>
            <a:spLocks noGrp="1"/>
          </p:cNvSpPr>
          <p:nvPr>
            <p:ph type="title"/>
          </p:nvPr>
        </p:nvSpPr>
        <p:spPr/>
        <p:txBody>
          <a:bodyPr/>
          <a:lstStyle/>
          <a:p>
            <a:r>
              <a:rPr lang="en-US" dirty="0"/>
              <a:t>The Results – Spreadsheet Inventory</a:t>
            </a:r>
          </a:p>
        </p:txBody>
      </p:sp>
      <p:pic>
        <p:nvPicPr>
          <p:cNvPr id="4" name="Picture 3" descr="A screenshot of a computer&#10;&#10;Description automatically generated">
            <a:extLst>
              <a:ext uri="{FF2B5EF4-FFF2-40B4-BE49-F238E27FC236}">
                <a16:creationId xmlns:a16="http://schemas.microsoft.com/office/drawing/2014/main" xmlns="" id="{B05F95A4-0F2F-455C-A99F-908CB0DD7A5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688" y="1896019"/>
            <a:ext cx="12192000" cy="4178323"/>
          </a:xfrm>
          <a:prstGeom prst="rect">
            <a:avLst/>
          </a:prstGeom>
        </p:spPr>
      </p:pic>
    </p:spTree>
    <p:extLst>
      <p:ext uri="{BB962C8B-B14F-4D97-AF65-F5344CB8AC3E}">
        <p14:creationId xmlns:p14="http://schemas.microsoft.com/office/powerpoint/2010/main" val="525509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xmlns=""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xmlns=""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90AA6468-80AC-4DDF-9CFB-C7A9507E2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68375C30-0D31-4DA6-A9B8-0AF8D757E2FA}"/>
              </a:ext>
            </a:extLst>
          </p:cNvPr>
          <p:cNvSpPr>
            <a:spLocks noGrp="1"/>
          </p:cNvSpPr>
          <p:nvPr>
            <p:ph type="title"/>
          </p:nvPr>
        </p:nvSpPr>
        <p:spPr>
          <a:xfrm>
            <a:off x="457200" y="640080"/>
            <a:ext cx="3659246" cy="2926080"/>
          </a:xfrm>
        </p:spPr>
        <p:txBody>
          <a:bodyPr vert="horz" lIns="91440" tIns="45720" rIns="91440" bIns="45720" rtlCol="0" anchor="b">
            <a:normAutofit/>
          </a:bodyPr>
          <a:lstStyle/>
          <a:p>
            <a:r>
              <a:rPr lang="en-US" sz="4400" dirty="0">
                <a:solidFill>
                  <a:srgbClr val="FFFFFF"/>
                </a:solidFill>
              </a:rPr>
              <a:t>The Bonus – </a:t>
            </a:r>
            <a:br>
              <a:rPr lang="en-US" sz="4400" dirty="0">
                <a:solidFill>
                  <a:srgbClr val="FFFFFF"/>
                </a:solidFill>
              </a:rPr>
            </a:br>
            <a:r>
              <a:rPr lang="en-US" sz="4400" dirty="0">
                <a:solidFill>
                  <a:srgbClr val="FFFFFF"/>
                </a:solidFill>
              </a:rPr>
              <a:t>A Picture Book of Veterans</a:t>
            </a:r>
          </a:p>
        </p:txBody>
      </p:sp>
      <p:pic>
        <p:nvPicPr>
          <p:cNvPr id="3" name="Picture 2">
            <a:extLst>
              <a:ext uri="{FF2B5EF4-FFF2-40B4-BE49-F238E27FC236}">
                <a16:creationId xmlns:a16="http://schemas.microsoft.com/office/drawing/2014/main" xmlns="" id="{637144E7-2A9B-4AB9-A62E-457FCF9568D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
          <a:stretch/>
        </p:blipFill>
        <p:spPr>
          <a:xfrm>
            <a:off x="4639733" y="10"/>
            <a:ext cx="7552266" cy="6857990"/>
          </a:xfrm>
          <a:prstGeom prst="rect">
            <a:avLst/>
          </a:prstGeom>
        </p:spPr>
      </p:pic>
      <p:sp>
        <p:nvSpPr>
          <p:cNvPr id="16" name="Rectangle 15">
            <a:extLst>
              <a:ext uri="{FF2B5EF4-FFF2-40B4-BE49-F238E27FC236}">
                <a16:creationId xmlns:a16="http://schemas.microsoft.com/office/drawing/2014/main" xmlns="" id="{4AB900CC-5074-4746-A1A4-AF640455BD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060339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B33068-01EA-45D3-8FE8-A667AE32EA1E}"/>
              </a:ext>
            </a:extLst>
          </p:cNvPr>
          <p:cNvSpPr>
            <a:spLocks noGrp="1"/>
          </p:cNvSpPr>
          <p:nvPr>
            <p:ph type="title"/>
          </p:nvPr>
        </p:nvSpPr>
        <p:spPr/>
        <p:txBody>
          <a:bodyPr/>
          <a:lstStyle/>
          <a:p>
            <a:r>
              <a:rPr lang="en-US" dirty="0"/>
              <a:t>Fun Facts</a:t>
            </a:r>
          </a:p>
        </p:txBody>
      </p:sp>
      <p:sp>
        <p:nvSpPr>
          <p:cNvPr id="3" name="Content Placeholder 2">
            <a:extLst>
              <a:ext uri="{FF2B5EF4-FFF2-40B4-BE49-F238E27FC236}">
                <a16:creationId xmlns:a16="http://schemas.microsoft.com/office/drawing/2014/main" xmlns="" id="{FBE6AFA4-9957-4A43-A45C-BF8B886C1983}"/>
              </a:ext>
            </a:extLst>
          </p:cNvPr>
          <p:cNvSpPr>
            <a:spLocks noGrp="1"/>
          </p:cNvSpPr>
          <p:nvPr>
            <p:ph idx="1"/>
          </p:nvPr>
        </p:nvSpPr>
        <p:spPr/>
        <p:txBody>
          <a:bodyPr>
            <a:normAutofit lnSpcReduction="10000"/>
          </a:bodyPr>
          <a:lstStyle/>
          <a:p>
            <a:pPr lvl="0"/>
            <a:r>
              <a:rPr lang="en-US" dirty="0"/>
              <a:t>Eagle Project in total took 141 hours, including paperwork, meetings, data gathering and producing final results</a:t>
            </a:r>
          </a:p>
          <a:p>
            <a:pPr lvl="0"/>
            <a:r>
              <a:rPr lang="en-US" dirty="0"/>
              <a:t>671 grave markers were identified</a:t>
            </a:r>
          </a:p>
          <a:p>
            <a:pPr lvl="0"/>
            <a:r>
              <a:rPr lang="en-US" dirty="0"/>
              <a:t>Birth dates ranged from 1762 to 2009</a:t>
            </a:r>
          </a:p>
          <a:p>
            <a:pPr lvl="0"/>
            <a:r>
              <a:rPr lang="en-US" dirty="0"/>
              <a:t>Death dates ranged from 1827 to 2016</a:t>
            </a:r>
          </a:p>
          <a:p>
            <a:pPr lvl="0"/>
            <a:r>
              <a:rPr lang="en-US" dirty="0"/>
              <a:t>There were 33 Veterans who honored America by serving in the Civil War, World War I, and World War II, Korea and Vietnam</a:t>
            </a:r>
          </a:p>
          <a:p>
            <a:pPr lvl="0"/>
            <a:r>
              <a:rPr lang="en-US" dirty="0"/>
              <a:t>There were a significant number of tragedies – with over 10% of the population dying before the age of 10</a:t>
            </a:r>
          </a:p>
          <a:p>
            <a:pPr lvl="0"/>
            <a:r>
              <a:rPr lang="en-US" dirty="0"/>
              <a:t>There was also some unexpected longevity, expected in this time period, with about 7% of the people living to 90 years of age or better – including a few centenarians</a:t>
            </a:r>
          </a:p>
        </p:txBody>
      </p:sp>
    </p:spTree>
    <p:extLst>
      <p:ext uri="{BB962C8B-B14F-4D97-AF65-F5344CB8AC3E}">
        <p14:creationId xmlns:p14="http://schemas.microsoft.com/office/powerpoint/2010/main" val="319816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ircle(in)">
                                      <p:cBhvr>
                                        <p:cTn id="28" dur="20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p:cTn id="3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85E117-D219-4C3F-882C-FA4FDD56DF65}"/>
              </a:ext>
            </a:extLst>
          </p:cNvPr>
          <p:cNvSpPr>
            <a:spLocks noGrp="1"/>
          </p:cNvSpPr>
          <p:nvPr>
            <p:ph type="title"/>
          </p:nvPr>
        </p:nvSpPr>
        <p:spPr>
          <a:xfrm>
            <a:off x="1097280" y="286603"/>
            <a:ext cx="10058400" cy="1450757"/>
          </a:xfrm>
        </p:spPr>
        <p:txBody>
          <a:bodyPr>
            <a:normAutofit/>
          </a:bodyPr>
          <a:lstStyle/>
          <a:p>
            <a:r>
              <a:rPr lang="en-US" dirty="0"/>
              <a:t>Topics</a:t>
            </a:r>
          </a:p>
        </p:txBody>
      </p:sp>
      <p:graphicFrame>
        <p:nvGraphicFramePr>
          <p:cNvPr id="26" name="Content Placeholder 2">
            <a:extLst>
              <a:ext uri="{FF2B5EF4-FFF2-40B4-BE49-F238E27FC236}">
                <a16:creationId xmlns:a16="http://schemas.microsoft.com/office/drawing/2014/main" xmlns="" id="{ED30A2DC-47D1-459B-970E-FA6E82DBC3D4}"/>
              </a:ext>
            </a:extLst>
          </p:cNvPr>
          <p:cNvGraphicFramePr>
            <a:graphicFrameLocks noGrp="1"/>
          </p:cNvGraphicFramePr>
          <p:nvPr>
            <p:ph idx="1"/>
            <p:extLst>
              <p:ext uri="{D42A27DB-BD31-4B8C-83A1-F6EECF244321}">
                <p14:modId xmlns:p14="http://schemas.microsoft.com/office/powerpoint/2010/main" val="1405205765"/>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69110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in a room&#10;&#10;Description automatically generated">
            <a:extLst>
              <a:ext uri="{FF2B5EF4-FFF2-40B4-BE49-F238E27FC236}">
                <a16:creationId xmlns:a16="http://schemas.microsoft.com/office/drawing/2014/main" xmlns="" id="{073B78BA-C0BE-4D1C-AA11-2E82B595472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92707" y="2625788"/>
            <a:ext cx="4876800" cy="3657600"/>
          </a:xfrm>
          <a:prstGeom prst="rect">
            <a:avLst/>
          </a:prstGeom>
        </p:spPr>
      </p:pic>
      <p:sp>
        <p:nvSpPr>
          <p:cNvPr id="4" name="Title 3">
            <a:extLst>
              <a:ext uri="{FF2B5EF4-FFF2-40B4-BE49-F238E27FC236}">
                <a16:creationId xmlns:a16="http://schemas.microsoft.com/office/drawing/2014/main" xmlns="" id="{2C1D54BC-C4EB-4D26-A48E-4ADA86711E4A}"/>
              </a:ext>
            </a:extLst>
          </p:cNvPr>
          <p:cNvSpPr>
            <a:spLocks noGrp="1"/>
          </p:cNvSpPr>
          <p:nvPr>
            <p:ph type="title"/>
          </p:nvPr>
        </p:nvSpPr>
        <p:spPr/>
        <p:txBody>
          <a:bodyPr/>
          <a:lstStyle/>
          <a:p>
            <a:r>
              <a:rPr lang="en-US" dirty="0"/>
              <a:t>Presentation – September 6, 2018</a:t>
            </a:r>
          </a:p>
        </p:txBody>
      </p:sp>
      <p:pic>
        <p:nvPicPr>
          <p:cNvPr id="8" name="Picture 7" descr="Presenting the data to the Historical Society&#10;&#10;Description automatically generated">
            <a:extLst>
              <a:ext uri="{FF2B5EF4-FFF2-40B4-BE49-F238E27FC236}">
                <a16:creationId xmlns:a16="http://schemas.microsoft.com/office/drawing/2014/main" xmlns="" id="{218E222F-3BF6-46D3-B97D-23F338CBDCD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1117"/>
          <a:stretch/>
        </p:blipFill>
        <p:spPr>
          <a:xfrm>
            <a:off x="839754" y="1774836"/>
            <a:ext cx="4034697" cy="4114800"/>
          </a:xfrm>
          <a:prstGeom prst="rect">
            <a:avLst/>
          </a:prstGeom>
        </p:spPr>
      </p:pic>
      <p:pic>
        <p:nvPicPr>
          <p:cNvPr id="14" name="Picture 13" descr="Explaining the layout&#10;&#10;Description automatically generated">
            <a:extLst>
              <a:ext uri="{FF2B5EF4-FFF2-40B4-BE49-F238E27FC236}">
                <a16:creationId xmlns:a16="http://schemas.microsoft.com/office/drawing/2014/main" xmlns="" id="{D501CDDE-9668-4B48-B9CB-67D6651A0C07}"/>
              </a:ext>
              <a:ext uri="{C183D7F6-B498-43B3-948B-1728B52AA6E4}">
                <adec:decorative xmlns:adec="http://schemas.microsoft.com/office/drawing/2017/decorative" xmlns="" val="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613524" y="1774836"/>
            <a:ext cx="2888527" cy="4389120"/>
          </a:xfrm>
          <a:prstGeom prst="rect">
            <a:avLst/>
          </a:prstGeom>
        </p:spPr>
      </p:pic>
    </p:spTree>
    <p:extLst>
      <p:ext uri="{BB962C8B-B14F-4D97-AF65-F5344CB8AC3E}">
        <p14:creationId xmlns:p14="http://schemas.microsoft.com/office/powerpoint/2010/main" val="37727164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xmlns=""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Mission accomplished!!!&#10;&#10;Description automatically generated">
            <a:extLst>
              <a:ext uri="{FF2B5EF4-FFF2-40B4-BE49-F238E27FC236}">
                <a16:creationId xmlns:a16="http://schemas.microsoft.com/office/drawing/2014/main" xmlns="" id="{E2555956-3E5B-48D4-819A-DDA590CC9FE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 y="10"/>
            <a:ext cx="7556889" cy="6857990"/>
          </a:xfrm>
          <a:prstGeom prst="rect">
            <a:avLst/>
          </a:prstGeom>
        </p:spPr>
      </p:pic>
      <p:sp>
        <p:nvSpPr>
          <p:cNvPr id="17" name="Rectangle 16">
            <a:extLst>
              <a:ext uri="{FF2B5EF4-FFF2-40B4-BE49-F238E27FC236}">
                <a16:creationId xmlns:a16="http://schemas.microsoft.com/office/drawing/2014/main" xmlns="" id="{E9ED41B5-F9B0-4DE1-8C59-A980468A70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xmlns="" id="{2C1D54BC-C4EB-4D26-A48E-4ADA86711E4A}"/>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dirty="0">
                <a:solidFill>
                  <a:srgbClr val="FFFFFF"/>
                </a:solidFill>
              </a:rPr>
              <a:t>Mission</a:t>
            </a:r>
            <a:br>
              <a:rPr lang="en-US" sz="4400" dirty="0">
                <a:solidFill>
                  <a:srgbClr val="FFFFFF"/>
                </a:solidFill>
              </a:rPr>
            </a:br>
            <a:r>
              <a:rPr lang="en-US" sz="4400" dirty="0">
                <a:solidFill>
                  <a:srgbClr val="FFFFFF"/>
                </a:solidFill>
              </a:rPr>
              <a:t>Accomplished!</a:t>
            </a:r>
          </a:p>
        </p:txBody>
      </p:sp>
      <p:sp>
        <p:nvSpPr>
          <p:cNvPr id="19" name="Rectangle 18">
            <a:extLst>
              <a:ext uri="{FF2B5EF4-FFF2-40B4-BE49-F238E27FC236}">
                <a16:creationId xmlns:a16="http://schemas.microsoft.com/office/drawing/2014/main" xmlns="" id="{C482A030-873A-4216-B6A6-C3348B9CA2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68519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xmlns="" id="{CC76E17A-4ABC-4AC2-95B1-17A33C50010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 y="10"/>
            <a:ext cx="12192031" cy="4915066"/>
          </a:xfrm>
          <a:prstGeom prst="rect">
            <a:avLst/>
          </a:prstGeom>
        </p:spPr>
      </p:pic>
      <p:sp>
        <p:nvSpPr>
          <p:cNvPr id="11" name="Rectangle 10">
            <a:extLst>
              <a:ext uri="{FF2B5EF4-FFF2-40B4-BE49-F238E27FC236}">
                <a16:creationId xmlns:a16="http://schemas.microsoft.com/office/drawing/2014/main" xmlns="" id="{B76D919A-FC3E-4B4E-BAF0-ED6CFB8DC4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C00DC904-B9A5-41BF-9C87-48B7CD13073E}"/>
              </a:ext>
            </a:extLst>
          </p:cNvPr>
          <p:cNvSpPr>
            <a:spLocks noGrp="1"/>
          </p:cNvSpPr>
          <p:nvPr>
            <p:ph type="ctrTitle"/>
          </p:nvPr>
        </p:nvSpPr>
        <p:spPr>
          <a:xfrm>
            <a:off x="1065197" y="5426922"/>
            <a:ext cx="10058400" cy="822960"/>
          </a:xfrm>
        </p:spPr>
        <p:txBody>
          <a:bodyPr>
            <a:normAutofit/>
          </a:bodyPr>
          <a:lstStyle/>
          <a:p>
            <a:pPr algn="ctr"/>
            <a:r>
              <a:rPr lang="en-US" sz="4400" b="1" i="1" dirty="0">
                <a:solidFill>
                  <a:srgbClr val="FFFFFF"/>
                </a:solidFill>
              </a:rPr>
              <a:t>Thank you for your sponsorship and support!</a:t>
            </a:r>
          </a:p>
        </p:txBody>
      </p:sp>
      <p:sp>
        <p:nvSpPr>
          <p:cNvPr id="13" name="Rectangle 12">
            <a:extLst>
              <a:ext uri="{FF2B5EF4-FFF2-40B4-BE49-F238E27FC236}">
                <a16:creationId xmlns:a16="http://schemas.microsoft.com/office/drawing/2014/main" xmlns="" id="{8F66ACBD-1C82-4782-AA7C-05504DD7DE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86907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53B4EE-35A9-4854-8DD8-9E1883C2C106}"/>
              </a:ext>
            </a:extLst>
          </p:cNvPr>
          <p:cNvSpPr>
            <a:spLocks noGrp="1"/>
          </p:cNvSpPr>
          <p:nvPr>
            <p:ph type="title"/>
          </p:nvPr>
        </p:nvSpPr>
        <p:spPr>
          <a:xfrm>
            <a:off x="1097280" y="286603"/>
            <a:ext cx="10058400" cy="1450757"/>
          </a:xfrm>
        </p:spPr>
        <p:txBody>
          <a:bodyPr>
            <a:normAutofit/>
          </a:bodyPr>
          <a:lstStyle/>
          <a:p>
            <a:r>
              <a:rPr lang="en-US" dirty="0"/>
              <a:t>Introductions</a:t>
            </a:r>
          </a:p>
        </p:txBody>
      </p:sp>
      <p:pic>
        <p:nvPicPr>
          <p:cNvPr id="5" name="Picture 4" descr="Boy Scout Troop 531 - Randleman, NC&#10;&#10;Description automatically generated">
            <a:extLst>
              <a:ext uri="{FF2B5EF4-FFF2-40B4-BE49-F238E27FC236}">
                <a16:creationId xmlns:a16="http://schemas.microsoft.com/office/drawing/2014/main" xmlns="" id="{A3ED41CF-E94B-4FD5-A971-8CFCC39C08F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5111" y="2011681"/>
            <a:ext cx="4506786" cy="3474720"/>
          </a:xfrm>
          <a:prstGeom prst="rect">
            <a:avLst/>
          </a:prstGeom>
        </p:spPr>
      </p:pic>
      <p:sp>
        <p:nvSpPr>
          <p:cNvPr id="3" name="Content Placeholder 2">
            <a:extLst>
              <a:ext uri="{FF2B5EF4-FFF2-40B4-BE49-F238E27FC236}">
                <a16:creationId xmlns:a16="http://schemas.microsoft.com/office/drawing/2014/main" xmlns="" id="{302CB5AE-A90A-4734-838A-1FABCCDA3E70}"/>
              </a:ext>
            </a:extLst>
          </p:cNvPr>
          <p:cNvSpPr>
            <a:spLocks noGrp="1"/>
          </p:cNvSpPr>
          <p:nvPr>
            <p:ph idx="1"/>
          </p:nvPr>
        </p:nvSpPr>
        <p:spPr>
          <a:xfrm>
            <a:off x="5537718" y="1845734"/>
            <a:ext cx="5617962" cy="4023360"/>
          </a:xfrm>
        </p:spPr>
        <p:txBody>
          <a:bodyPr>
            <a:normAutofit/>
          </a:bodyPr>
          <a:lstStyle/>
          <a:p>
            <a:r>
              <a:rPr lang="en-US" dirty="0"/>
              <a:t>Boy Scout Troop 531</a:t>
            </a:r>
          </a:p>
          <a:p>
            <a:endParaRPr lang="en-US" dirty="0"/>
          </a:p>
          <a:p>
            <a:r>
              <a:rPr lang="en-US" dirty="0"/>
              <a:t>Project Sponsors / Beneficiaries</a:t>
            </a:r>
          </a:p>
          <a:p>
            <a:pPr lvl="1"/>
            <a:r>
              <a:rPr lang="en-US" dirty="0"/>
              <a:t>Louise Hudson</a:t>
            </a:r>
          </a:p>
          <a:p>
            <a:pPr lvl="1"/>
            <a:r>
              <a:rPr lang="en-US" dirty="0"/>
              <a:t>Ellen and Steve Robbins</a:t>
            </a:r>
          </a:p>
          <a:p>
            <a:pPr lvl="1"/>
            <a:r>
              <a:rPr lang="en-US" dirty="0"/>
              <a:t>Peggy </a:t>
            </a:r>
            <a:r>
              <a:rPr lang="en-US" dirty="0" err="1"/>
              <a:t>Woodlief</a:t>
            </a:r>
            <a:endParaRPr lang="en-US" dirty="0"/>
          </a:p>
        </p:txBody>
      </p:sp>
    </p:spTree>
    <p:extLst>
      <p:ext uri="{BB962C8B-B14F-4D97-AF65-F5344CB8AC3E}">
        <p14:creationId xmlns:p14="http://schemas.microsoft.com/office/powerpoint/2010/main" val="606127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xmlns="" id="{A1FB7C46-5503-4E6E-9FA0-DA45C7FE6D25}"/>
              </a:ext>
            </a:extLst>
          </p:cNvPr>
          <p:cNvSpPr>
            <a:spLocks noGrp="1"/>
          </p:cNvSpPr>
          <p:nvPr>
            <p:ph type="title"/>
          </p:nvPr>
        </p:nvSpPr>
        <p:spPr/>
        <p:txBody>
          <a:bodyPr/>
          <a:lstStyle/>
          <a:p>
            <a:r>
              <a:rPr lang="en-US" dirty="0"/>
              <a:t>The Eagle Project</a:t>
            </a:r>
          </a:p>
        </p:txBody>
      </p:sp>
      <p:sp>
        <p:nvSpPr>
          <p:cNvPr id="13" name="Text Placeholder 12">
            <a:extLst>
              <a:ext uri="{FF2B5EF4-FFF2-40B4-BE49-F238E27FC236}">
                <a16:creationId xmlns:a16="http://schemas.microsoft.com/office/drawing/2014/main" xmlns="" id="{2EC57ADF-1670-4E8C-A49D-3B174EDB2EA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71867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A86B237-8BC4-41AA-A07B-F98607AA0082}"/>
              </a:ext>
            </a:extLst>
          </p:cNvPr>
          <p:cNvSpPr>
            <a:spLocks noGrp="1"/>
          </p:cNvSpPr>
          <p:nvPr>
            <p:ph type="title"/>
          </p:nvPr>
        </p:nvSpPr>
        <p:spPr>
          <a:xfrm>
            <a:off x="1097280" y="286603"/>
            <a:ext cx="10058400" cy="1450757"/>
          </a:xfrm>
        </p:spPr>
        <p:txBody>
          <a:bodyPr>
            <a:normAutofit/>
          </a:bodyPr>
          <a:lstStyle/>
          <a:p>
            <a:r>
              <a:rPr lang="en-US" sz="4100"/>
              <a:t>Project Overview</a:t>
            </a:r>
            <a:br>
              <a:rPr lang="en-US" sz="4100"/>
            </a:br>
            <a:r>
              <a:rPr lang="en-US" sz="4100"/>
              <a:t>(from North Randolph Historical Society letter)</a:t>
            </a:r>
          </a:p>
        </p:txBody>
      </p:sp>
      <p:pic>
        <p:nvPicPr>
          <p:cNvPr id="7" name="Picture 6" descr="Historic Register&#10;Description automatically generated">
            <a:extLst>
              <a:ext uri="{FF2B5EF4-FFF2-40B4-BE49-F238E27FC236}">
                <a16:creationId xmlns:a16="http://schemas.microsoft.com/office/drawing/2014/main" xmlns="" id="{34C40528-E6EE-43E4-A931-9F580BBCD7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41176" y="2160036"/>
            <a:ext cx="3928021" cy="3108960"/>
          </a:xfrm>
          <a:prstGeom prst="rect">
            <a:avLst/>
          </a:prstGeom>
        </p:spPr>
      </p:pic>
      <p:sp>
        <p:nvSpPr>
          <p:cNvPr id="5" name="Content Placeholder 4">
            <a:extLst>
              <a:ext uri="{FF2B5EF4-FFF2-40B4-BE49-F238E27FC236}">
                <a16:creationId xmlns:a16="http://schemas.microsoft.com/office/drawing/2014/main" xmlns="" id="{62E1A311-3777-4C15-98B9-696E470C4321}"/>
              </a:ext>
            </a:extLst>
          </p:cNvPr>
          <p:cNvSpPr>
            <a:spLocks noGrp="1"/>
          </p:cNvSpPr>
          <p:nvPr>
            <p:ph idx="1"/>
          </p:nvPr>
        </p:nvSpPr>
        <p:spPr>
          <a:xfrm>
            <a:off x="4639733" y="1845734"/>
            <a:ext cx="6515947" cy="4023360"/>
          </a:xfrm>
        </p:spPr>
        <p:txBody>
          <a:bodyPr>
            <a:normAutofit/>
          </a:bodyPr>
          <a:lstStyle/>
          <a:p>
            <a:r>
              <a:rPr lang="en-US" dirty="0"/>
              <a:t>St. Paul’s cemetery is historically important</a:t>
            </a:r>
          </a:p>
          <a:p>
            <a:pPr lvl="1"/>
            <a:r>
              <a:rPr lang="en-US" dirty="0"/>
              <a:t>Many old graves (the oldest is 1869) </a:t>
            </a:r>
          </a:p>
          <a:p>
            <a:pPr lvl="1"/>
            <a:r>
              <a:rPr lang="en-US" dirty="0"/>
              <a:t>Graves reflect the community of Randleman in that all economic and social sectors are represented: founding families, store owners, mill owners and people who worked in the mills, doctors, ministers, generations of many families, Confederate and Union soldiers and veterans of WWI and WWII —all the diversity of a small town as it grew and developed. </a:t>
            </a:r>
          </a:p>
          <a:p>
            <a:pPr lvl="1"/>
            <a:r>
              <a:rPr lang="en-US" dirty="0"/>
              <a:t>Many graves of infants and young children as well as mothers who died as a result of childbirth. </a:t>
            </a:r>
          </a:p>
          <a:p>
            <a:pPr lvl="1"/>
            <a:r>
              <a:rPr lang="en-US" b="1" i="1" dirty="0"/>
              <a:t>Much can be learned here (and in any old cemetery) of the demographics of the nineteenth and early twentieth centuries, times before antibiotics and modern medical practices.</a:t>
            </a:r>
          </a:p>
        </p:txBody>
      </p:sp>
    </p:spTree>
    <p:extLst>
      <p:ext uri="{BB962C8B-B14F-4D97-AF65-F5344CB8AC3E}">
        <p14:creationId xmlns:p14="http://schemas.microsoft.com/office/powerpoint/2010/main" val="2138102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A86B237-8BC4-41AA-A07B-F98607AA0082}"/>
              </a:ext>
            </a:extLst>
          </p:cNvPr>
          <p:cNvSpPr>
            <a:spLocks noGrp="1"/>
          </p:cNvSpPr>
          <p:nvPr>
            <p:ph type="title"/>
          </p:nvPr>
        </p:nvSpPr>
        <p:spPr/>
        <p:txBody>
          <a:bodyPr>
            <a:normAutofit/>
          </a:bodyPr>
          <a:lstStyle/>
          <a:p>
            <a:r>
              <a:rPr lang="en-US" dirty="0"/>
              <a:t>Project Overview</a:t>
            </a:r>
            <a:br>
              <a:rPr lang="en-US" dirty="0"/>
            </a:br>
            <a:r>
              <a:rPr lang="en-US" dirty="0"/>
              <a:t>What needs to be done?</a:t>
            </a:r>
          </a:p>
        </p:txBody>
      </p:sp>
      <p:sp>
        <p:nvSpPr>
          <p:cNvPr id="5" name="Content Placeholder 4">
            <a:extLst>
              <a:ext uri="{FF2B5EF4-FFF2-40B4-BE49-F238E27FC236}">
                <a16:creationId xmlns:a16="http://schemas.microsoft.com/office/drawing/2014/main" xmlns="" id="{62E1A311-3777-4C15-98B9-696E470C4321}"/>
              </a:ext>
            </a:extLst>
          </p:cNvPr>
          <p:cNvSpPr>
            <a:spLocks noGrp="1"/>
          </p:cNvSpPr>
          <p:nvPr>
            <p:ph idx="1"/>
          </p:nvPr>
        </p:nvSpPr>
        <p:spPr/>
        <p:txBody>
          <a:bodyPr>
            <a:normAutofit/>
          </a:bodyPr>
          <a:lstStyle/>
          <a:p>
            <a:r>
              <a:rPr lang="en-US" dirty="0"/>
              <a:t>Need a scale map developed of the entire graveyard, showing the location of every grave. </a:t>
            </a:r>
          </a:p>
          <a:p>
            <a:pPr lvl="1"/>
            <a:r>
              <a:rPr lang="en-US" dirty="0"/>
              <a:t>On this map we would like the name of each grave occupant. </a:t>
            </a:r>
          </a:p>
          <a:p>
            <a:pPr lvl="1"/>
            <a:r>
              <a:rPr lang="en-US" dirty="0"/>
              <a:t>We would like a listing of each grave, along with all information that is on the gravestone. </a:t>
            </a:r>
          </a:p>
          <a:p>
            <a:pPr lvl="1"/>
            <a:r>
              <a:rPr lang="en-US" dirty="0"/>
              <a:t>This list would be coordinated with the map by means of a simple numbering system. </a:t>
            </a:r>
          </a:p>
          <a:p>
            <a:pPr lvl="1"/>
            <a:r>
              <a:rPr lang="en-US" dirty="0"/>
              <a:t>Those looking for the location of a particular grave would consult the listing, organized (probably) alphabetically by last name, note the number assigned to this site on the map, and then locate the grave by consulting the map. </a:t>
            </a:r>
          </a:p>
          <a:p>
            <a:r>
              <a:rPr lang="en-US" dirty="0"/>
              <a:t>The inventory and the map needs to be in a format that will permit the adding of additional graves and names. Although the graveyard is considered filled, there are still vacant places in existing family plots. </a:t>
            </a:r>
          </a:p>
        </p:txBody>
      </p:sp>
    </p:spTree>
    <p:extLst>
      <p:ext uri="{BB962C8B-B14F-4D97-AF65-F5344CB8AC3E}">
        <p14:creationId xmlns:p14="http://schemas.microsoft.com/office/powerpoint/2010/main" val="18338379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xmlns="" id="{52ABB703-2B0E-4C3B-B4A2-F3973548E5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xmlns="" id="{F5BD7E50-0247-4E7C-940D-1F61ECB937C1}"/>
              </a:ext>
            </a:extLst>
          </p:cNvPr>
          <p:cNvSpPr>
            <a:spLocks noGrp="1"/>
          </p:cNvSpPr>
          <p:nvPr>
            <p:ph type="title"/>
          </p:nvPr>
        </p:nvSpPr>
        <p:spPr>
          <a:xfrm>
            <a:off x="6411685" y="634946"/>
            <a:ext cx="5127171" cy="1450757"/>
          </a:xfrm>
        </p:spPr>
        <p:txBody>
          <a:bodyPr>
            <a:normAutofit/>
          </a:bodyPr>
          <a:lstStyle/>
          <a:p>
            <a:r>
              <a:rPr lang="en-US" dirty="0"/>
              <a:t>The Plan</a:t>
            </a:r>
          </a:p>
        </p:txBody>
      </p:sp>
      <p:pic>
        <p:nvPicPr>
          <p:cNvPr id="5" name="Picture 4">
            <a:extLst>
              <a:ext uri="{FF2B5EF4-FFF2-40B4-BE49-F238E27FC236}">
                <a16:creationId xmlns:a16="http://schemas.microsoft.com/office/drawing/2014/main" xmlns="" id="{5F427D5E-0BBB-4F2B-BE55-84CF25217B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6235" y="645106"/>
            <a:ext cx="4565540" cy="5247747"/>
          </a:xfrm>
          <a:prstGeom prst="rect">
            <a:avLst/>
          </a:prstGeom>
        </p:spPr>
      </p:pic>
      <p:cxnSp>
        <p:nvCxnSpPr>
          <p:cNvPr id="19" name="Straight Connector 11">
            <a:extLst>
              <a:ext uri="{FF2B5EF4-FFF2-40B4-BE49-F238E27FC236}">
                <a16:creationId xmlns:a16="http://schemas.microsoft.com/office/drawing/2014/main" xmlns="" id="{9C21570E-E159-49A6-9891-FA397B7A92D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xmlns="" id="{4B3C2A74-9EF4-42B7-9DCB-835361C1339E}"/>
              </a:ext>
            </a:extLst>
          </p:cNvPr>
          <p:cNvSpPr>
            <a:spLocks noGrp="1"/>
          </p:cNvSpPr>
          <p:nvPr>
            <p:ph idx="1"/>
          </p:nvPr>
        </p:nvSpPr>
        <p:spPr>
          <a:xfrm>
            <a:off x="6411684" y="2198914"/>
            <a:ext cx="5127172" cy="3670180"/>
          </a:xfrm>
        </p:spPr>
        <p:txBody>
          <a:bodyPr>
            <a:normAutofit/>
          </a:bodyPr>
          <a:lstStyle/>
          <a:p>
            <a:r>
              <a:rPr lang="en-US" dirty="0"/>
              <a:t>Create a mapping strategy</a:t>
            </a:r>
          </a:p>
          <a:p>
            <a:r>
              <a:rPr lang="en-US" dirty="0"/>
              <a:t>Create data collection sheets</a:t>
            </a:r>
          </a:p>
          <a:p>
            <a:r>
              <a:rPr lang="en-US" dirty="0"/>
              <a:t>Collect data</a:t>
            </a:r>
          </a:p>
          <a:p>
            <a:r>
              <a:rPr lang="en-US" dirty="0"/>
              <a:t>Enter it into a database</a:t>
            </a:r>
          </a:p>
          <a:p>
            <a:r>
              <a:rPr lang="en-US" dirty="0"/>
              <a:t>Map it</a:t>
            </a:r>
          </a:p>
          <a:p>
            <a:r>
              <a:rPr lang="en-US" dirty="0"/>
              <a:t>Add a few pictures</a:t>
            </a:r>
          </a:p>
          <a:p>
            <a:r>
              <a:rPr lang="en-US" dirty="0"/>
              <a:t>Done!</a:t>
            </a:r>
          </a:p>
        </p:txBody>
      </p:sp>
      <p:sp>
        <p:nvSpPr>
          <p:cNvPr id="20" name="Rectangle 13">
            <a:extLst>
              <a:ext uri="{FF2B5EF4-FFF2-40B4-BE49-F238E27FC236}">
                <a16:creationId xmlns:a16="http://schemas.microsoft.com/office/drawing/2014/main" xmlns="" id="{E95DA498-D9A2-4DA9-B9DA-B3776E08CF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15">
            <a:extLst>
              <a:ext uri="{FF2B5EF4-FFF2-40B4-BE49-F238E27FC236}">
                <a16:creationId xmlns:a16="http://schemas.microsoft.com/office/drawing/2014/main" xmlns="" id="{82A73093-4B9D-420D-B17E-52293703A1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127625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87DA58E-0FE8-48E9-948A-E2EDD8B5CD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5383" y="1926169"/>
            <a:ext cx="7809642" cy="4206240"/>
          </a:xfrm>
          <a:prstGeom prst="rect">
            <a:avLst/>
          </a:prstGeom>
        </p:spPr>
      </p:pic>
      <p:sp>
        <p:nvSpPr>
          <p:cNvPr id="6" name="Title 5">
            <a:extLst>
              <a:ext uri="{FF2B5EF4-FFF2-40B4-BE49-F238E27FC236}">
                <a16:creationId xmlns:a16="http://schemas.microsoft.com/office/drawing/2014/main" xmlns="" id="{79E1F291-563B-46A5-9707-7ADDD950256E}"/>
              </a:ext>
            </a:extLst>
          </p:cNvPr>
          <p:cNvSpPr>
            <a:spLocks noGrp="1"/>
          </p:cNvSpPr>
          <p:nvPr>
            <p:ph type="title"/>
          </p:nvPr>
        </p:nvSpPr>
        <p:spPr/>
        <p:txBody>
          <a:bodyPr/>
          <a:lstStyle/>
          <a:p>
            <a:r>
              <a:rPr lang="en-US" dirty="0"/>
              <a:t>Google Maps View of Cemetery</a:t>
            </a:r>
          </a:p>
        </p:txBody>
      </p:sp>
    </p:spTree>
    <p:extLst>
      <p:ext uri="{BB962C8B-B14F-4D97-AF65-F5344CB8AC3E}">
        <p14:creationId xmlns:p14="http://schemas.microsoft.com/office/powerpoint/2010/main" val="694533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1497E66-9ACE-48B1-B0DB-4CF221F7BC5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97545" y="1947818"/>
            <a:ext cx="7366370" cy="4206240"/>
          </a:xfrm>
          <a:prstGeom prst="rect">
            <a:avLst/>
          </a:prstGeom>
        </p:spPr>
      </p:pic>
      <p:sp>
        <p:nvSpPr>
          <p:cNvPr id="4" name="Title 3">
            <a:extLst>
              <a:ext uri="{FF2B5EF4-FFF2-40B4-BE49-F238E27FC236}">
                <a16:creationId xmlns:a16="http://schemas.microsoft.com/office/drawing/2014/main" xmlns="" id="{4CE33435-2B69-49A7-90F2-7F42705E88FB}"/>
              </a:ext>
            </a:extLst>
          </p:cNvPr>
          <p:cNvSpPr>
            <a:spLocks noGrp="1"/>
          </p:cNvSpPr>
          <p:nvPr>
            <p:ph type="title"/>
          </p:nvPr>
        </p:nvSpPr>
        <p:spPr/>
        <p:txBody>
          <a:bodyPr/>
          <a:lstStyle/>
          <a:p>
            <a:r>
              <a:rPr lang="en-US" dirty="0"/>
              <a:t>Cemetery Sections after Determining “Grids”</a:t>
            </a:r>
          </a:p>
        </p:txBody>
      </p:sp>
    </p:spTree>
    <p:extLst>
      <p:ext uri="{BB962C8B-B14F-4D97-AF65-F5344CB8AC3E}">
        <p14:creationId xmlns:p14="http://schemas.microsoft.com/office/powerpoint/2010/main" val="240866747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561</Words>
  <Application>Microsoft Office PowerPoint</Application>
  <PresentationFormat>Custom</PresentationFormat>
  <Paragraphs>93</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Retrospect</vt:lpstr>
      <vt:lpstr>Boy Scout Eagle Project  Cemetery Inventory</vt:lpstr>
      <vt:lpstr>Topics</vt:lpstr>
      <vt:lpstr>Introductions</vt:lpstr>
      <vt:lpstr>The Eagle Project</vt:lpstr>
      <vt:lpstr>Project Overview (from North Randolph Historical Society letter)</vt:lpstr>
      <vt:lpstr>Project Overview What needs to be done?</vt:lpstr>
      <vt:lpstr>The Plan</vt:lpstr>
      <vt:lpstr>Google Maps View of Cemetery</vt:lpstr>
      <vt:lpstr>Cemetery Sections after Determining “Grids”</vt:lpstr>
      <vt:lpstr>Data Collection Sheet</vt:lpstr>
      <vt:lpstr>PowerPoint Presentation</vt:lpstr>
      <vt:lpstr>PowerPoint Presentation</vt:lpstr>
      <vt:lpstr>Sample Gravesites</vt:lpstr>
      <vt:lpstr>Unexpected Challenges</vt:lpstr>
      <vt:lpstr>PowerPoint Presentation</vt:lpstr>
      <vt:lpstr>The Results – A Map</vt:lpstr>
      <vt:lpstr>The Results – Spreadsheet Inventory</vt:lpstr>
      <vt:lpstr>The Bonus –  A Picture Book of Veterans</vt:lpstr>
      <vt:lpstr>Fun Facts</vt:lpstr>
      <vt:lpstr>Presentation – September 6, 2018</vt:lpstr>
      <vt:lpstr>Mission Accomplished!</vt:lpstr>
      <vt:lpstr>Thank you for your sponsorship and support!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Boy Scout Eagle Project  Cemetery Inventory</dc:title>
  <dc:creator>MaryAnn Uehlein</dc:creator>
  <cp:lastModifiedBy>Bob &amp; Shirley</cp:lastModifiedBy>
  <cp:revision>12</cp:revision>
  <cp:lastPrinted>2018-11-18T12:23:13Z</cp:lastPrinted>
  <dcterms:created xsi:type="dcterms:W3CDTF">2018-11-16T03:09:09Z</dcterms:created>
  <dcterms:modified xsi:type="dcterms:W3CDTF">2018-12-18T14:31:15Z</dcterms:modified>
</cp:coreProperties>
</file>